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77" r:id="rId7"/>
    <p:sldId id="261" r:id="rId8"/>
    <p:sldId id="279" r:id="rId9"/>
    <p:sldId id="280" r:id="rId10"/>
    <p:sldId id="278" r:id="rId11"/>
    <p:sldId id="273" r:id="rId12"/>
    <p:sldId id="274" r:id="rId13"/>
    <p:sldId id="281" r:id="rId14"/>
    <p:sldId id="282" r:id="rId15"/>
    <p:sldId id="283" r:id="rId16"/>
    <p:sldId id="284" r:id="rId17"/>
    <p:sldId id="285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70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14F9C5-799E-463A-ADE7-BA3611DB262F}" v="47" dt="2026-04-29T04:54:46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892" autoAdjust="0"/>
  </p:normalViewPr>
  <p:slideViewPr>
    <p:cSldViewPr snapToGrid="0">
      <p:cViewPr varScale="1">
        <p:scale>
          <a:sx n="66" d="100"/>
          <a:sy n="66" d="100"/>
        </p:scale>
        <p:origin x="125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es Makki" userId="d0c14dd2-ce13-49c4-820b-c6a5e60d5a8d" providerId="ADAL" clId="{190E5BF9-DA56-4E89-A802-847FC911DCEB}"/>
    <pc:docChg chg="undo custSel addSld delSld modSld sldOrd">
      <pc:chgData name="Fares Makki" userId="d0c14dd2-ce13-49c4-820b-c6a5e60d5a8d" providerId="ADAL" clId="{190E5BF9-DA56-4E89-A802-847FC911DCEB}" dt="2026-04-29T04:54:50.002" v="2352" actId="20577"/>
      <pc:docMkLst>
        <pc:docMk/>
      </pc:docMkLst>
      <pc:sldChg chg="modSp mod setBg">
        <pc:chgData name="Fares Makki" userId="d0c14dd2-ce13-49c4-820b-c6a5e60d5a8d" providerId="ADAL" clId="{190E5BF9-DA56-4E89-A802-847FC911DCEB}" dt="2026-04-12T05:31:54.738" v="49" actId="207"/>
        <pc:sldMkLst>
          <pc:docMk/>
          <pc:sldMk cId="4053279423" sldId="256"/>
        </pc:sldMkLst>
        <pc:spChg chg="mod">
          <ac:chgData name="Fares Makki" userId="d0c14dd2-ce13-49c4-820b-c6a5e60d5a8d" providerId="ADAL" clId="{190E5BF9-DA56-4E89-A802-847FC911DCEB}" dt="2026-04-12T05:31:52.134" v="48" actId="207"/>
          <ac:spMkLst>
            <pc:docMk/>
            <pc:sldMk cId="4053279423" sldId="256"/>
            <ac:spMk id="2" creationId="{F46C98B9-502D-9388-D812-A1C2CE79852C}"/>
          </ac:spMkLst>
        </pc:spChg>
        <pc:spChg chg="mod">
          <ac:chgData name="Fares Makki" userId="d0c14dd2-ce13-49c4-820b-c6a5e60d5a8d" providerId="ADAL" clId="{190E5BF9-DA56-4E89-A802-847FC911DCEB}" dt="2026-04-12T05:31:54.738" v="49" actId="207"/>
          <ac:spMkLst>
            <pc:docMk/>
            <pc:sldMk cId="4053279423" sldId="256"/>
            <ac:spMk id="3" creationId="{994EBE92-1C0E-AAD4-1306-84E48ACDB09B}"/>
          </ac:spMkLst>
        </pc:spChg>
      </pc:sldChg>
      <pc:sldChg chg="modSp mod setBg">
        <pc:chgData name="Fares Makki" userId="d0c14dd2-ce13-49c4-820b-c6a5e60d5a8d" providerId="ADAL" clId="{190E5BF9-DA56-4E89-A802-847FC911DCEB}" dt="2026-04-12T05:31:47.281" v="47" actId="208"/>
        <pc:sldMkLst>
          <pc:docMk/>
          <pc:sldMk cId="98004174" sldId="257"/>
        </pc:sldMkLst>
        <pc:cxnChg chg="mod">
          <ac:chgData name="Fares Makki" userId="d0c14dd2-ce13-49c4-820b-c6a5e60d5a8d" providerId="ADAL" clId="{190E5BF9-DA56-4E89-A802-847FC911DCEB}" dt="2026-04-12T05:31:47.281" v="47" actId="208"/>
          <ac:cxnSpMkLst>
            <pc:docMk/>
            <pc:sldMk cId="98004174" sldId="257"/>
            <ac:cxnSpMk id="16" creationId="{F920900C-A34F-2F49-7CCB-B6707E7E5EFB}"/>
          </ac:cxnSpMkLst>
        </pc:cxnChg>
        <pc:cxnChg chg="mod">
          <ac:chgData name="Fares Makki" userId="d0c14dd2-ce13-49c4-820b-c6a5e60d5a8d" providerId="ADAL" clId="{190E5BF9-DA56-4E89-A802-847FC911DCEB}" dt="2026-04-12T05:31:47.281" v="47" actId="208"/>
          <ac:cxnSpMkLst>
            <pc:docMk/>
            <pc:sldMk cId="98004174" sldId="257"/>
            <ac:cxnSpMk id="18" creationId="{C6A57F5D-3553-87A4-458A-56A3BFF782A7}"/>
          </ac:cxnSpMkLst>
        </pc:cxnChg>
      </pc:sldChg>
      <pc:sldChg chg="modSp mod setBg">
        <pc:chgData name="Fares Makki" userId="d0c14dd2-ce13-49c4-820b-c6a5e60d5a8d" providerId="ADAL" clId="{190E5BF9-DA56-4E89-A802-847FC911DCEB}" dt="2026-04-12T05:31:41.886" v="46" actId="208"/>
        <pc:sldMkLst>
          <pc:docMk/>
          <pc:sldMk cId="1851813879" sldId="258"/>
        </pc:sldMkLst>
        <pc:cxnChg chg="mod">
          <ac:chgData name="Fares Makki" userId="d0c14dd2-ce13-49c4-820b-c6a5e60d5a8d" providerId="ADAL" clId="{190E5BF9-DA56-4E89-A802-847FC911DCEB}" dt="2026-04-12T05:31:33.935" v="44" actId="208"/>
          <ac:cxnSpMkLst>
            <pc:docMk/>
            <pc:sldMk cId="1851813879" sldId="258"/>
            <ac:cxnSpMk id="6" creationId="{C9C5F19A-78D5-A6DF-4176-8EE70440040C}"/>
          </ac:cxnSpMkLst>
        </pc:cxnChg>
        <pc:cxnChg chg="mod">
          <ac:chgData name="Fares Makki" userId="d0c14dd2-ce13-49c4-820b-c6a5e60d5a8d" providerId="ADAL" clId="{190E5BF9-DA56-4E89-A802-847FC911DCEB}" dt="2026-04-12T05:31:36.345" v="45" actId="208"/>
          <ac:cxnSpMkLst>
            <pc:docMk/>
            <pc:sldMk cId="1851813879" sldId="258"/>
            <ac:cxnSpMk id="7" creationId="{BE1D63BD-BD7A-8FE7-5DE5-951B9537585D}"/>
          </ac:cxnSpMkLst>
        </pc:cxnChg>
        <pc:cxnChg chg="mod">
          <ac:chgData name="Fares Makki" userId="d0c14dd2-ce13-49c4-820b-c6a5e60d5a8d" providerId="ADAL" clId="{190E5BF9-DA56-4E89-A802-847FC911DCEB}" dt="2026-04-12T05:31:41.886" v="46" actId="208"/>
          <ac:cxnSpMkLst>
            <pc:docMk/>
            <pc:sldMk cId="1851813879" sldId="258"/>
            <ac:cxnSpMk id="11" creationId="{CE967908-D618-354D-169C-4B0097D5771F}"/>
          </ac:cxnSpMkLst>
        </pc:cxnChg>
        <pc:cxnChg chg="mod">
          <ac:chgData name="Fares Makki" userId="d0c14dd2-ce13-49c4-820b-c6a5e60d5a8d" providerId="ADAL" clId="{190E5BF9-DA56-4E89-A802-847FC911DCEB}" dt="2026-04-12T05:31:41.886" v="46" actId="208"/>
          <ac:cxnSpMkLst>
            <pc:docMk/>
            <pc:sldMk cId="1851813879" sldId="258"/>
            <ac:cxnSpMk id="13" creationId="{55AD02BB-A779-7AE1-5A44-35F79EE0FE81}"/>
          </ac:cxnSpMkLst>
        </pc:cxnChg>
      </pc:sldChg>
      <pc:sldChg chg="modSp mod setBg">
        <pc:chgData name="Fares Makki" userId="d0c14dd2-ce13-49c4-820b-c6a5e60d5a8d" providerId="ADAL" clId="{190E5BF9-DA56-4E89-A802-847FC911DCEB}" dt="2026-04-12T05:31:24.870" v="43" actId="207"/>
        <pc:sldMkLst>
          <pc:docMk/>
          <pc:sldMk cId="2874090466" sldId="259"/>
        </pc:sldMkLst>
        <pc:spChg chg="mod">
          <ac:chgData name="Fares Makki" userId="d0c14dd2-ce13-49c4-820b-c6a5e60d5a8d" providerId="ADAL" clId="{190E5BF9-DA56-4E89-A802-847FC911DCEB}" dt="2026-04-12T05:31:24.870" v="43" actId="207"/>
          <ac:spMkLst>
            <pc:docMk/>
            <pc:sldMk cId="2874090466" sldId="259"/>
            <ac:spMk id="2" creationId="{D9175602-931B-A0E3-1B16-FED02489DDD6}"/>
          </ac:spMkLst>
        </pc:spChg>
        <pc:spChg chg="mod">
          <ac:chgData name="Fares Makki" userId="d0c14dd2-ce13-49c4-820b-c6a5e60d5a8d" providerId="ADAL" clId="{190E5BF9-DA56-4E89-A802-847FC911DCEB}" dt="2026-04-12T05:31:20.840" v="42" actId="207"/>
          <ac:spMkLst>
            <pc:docMk/>
            <pc:sldMk cId="2874090466" sldId="259"/>
            <ac:spMk id="3" creationId="{63A68962-07AA-D1DB-4614-41DB40F351A3}"/>
          </ac:spMkLst>
        </pc:spChg>
      </pc:sldChg>
      <pc:sldChg chg="addSp delSp modSp mod setBg modNotesTx">
        <pc:chgData name="Fares Makki" userId="d0c14dd2-ce13-49c4-820b-c6a5e60d5a8d" providerId="ADAL" clId="{190E5BF9-DA56-4E89-A802-847FC911DCEB}" dt="2026-04-12T05:48:31.697" v="633" actId="114"/>
        <pc:sldMkLst>
          <pc:docMk/>
          <pc:sldMk cId="1356382101" sldId="260"/>
        </pc:sldMkLst>
        <pc:spChg chg="mod">
          <ac:chgData name="Fares Makki" userId="d0c14dd2-ce13-49c4-820b-c6a5e60d5a8d" providerId="ADAL" clId="{190E5BF9-DA56-4E89-A802-847FC911DCEB}" dt="2026-04-12T05:40:08.262" v="436" actId="1076"/>
          <ac:spMkLst>
            <pc:docMk/>
            <pc:sldMk cId="1356382101" sldId="260"/>
            <ac:spMk id="2" creationId="{D9A940A4-12F0-F78B-C11A-2FBC56EF3B80}"/>
          </ac:spMkLst>
        </pc:spChg>
        <pc:spChg chg="add del mod">
          <ac:chgData name="Fares Makki" userId="d0c14dd2-ce13-49c4-820b-c6a5e60d5a8d" providerId="ADAL" clId="{190E5BF9-DA56-4E89-A802-847FC911DCEB}" dt="2026-04-12T05:48:31.697" v="633" actId="114"/>
          <ac:spMkLst>
            <pc:docMk/>
            <pc:sldMk cId="1356382101" sldId="260"/>
            <ac:spMk id="6" creationId="{14F075DD-AC54-A49D-897C-4243846B339F}"/>
          </ac:spMkLst>
        </pc:spChg>
        <pc:picChg chg="mod">
          <ac:chgData name="Fares Makki" userId="d0c14dd2-ce13-49c4-820b-c6a5e60d5a8d" providerId="ADAL" clId="{190E5BF9-DA56-4E89-A802-847FC911DCEB}" dt="2026-04-12T05:40:11.487" v="437" actId="1076"/>
          <ac:picMkLst>
            <pc:docMk/>
            <pc:sldMk cId="1356382101" sldId="260"/>
            <ac:picMk id="5" creationId="{2757802C-BF02-8C16-8825-C75D36754A62}"/>
          </ac:picMkLst>
        </pc:picChg>
      </pc:sldChg>
      <pc:sldChg chg="modSp mod setBg">
        <pc:chgData name="Fares Makki" userId="d0c14dd2-ce13-49c4-820b-c6a5e60d5a8d" providerId="ADAL" clId="{190E5BF9-DA56-4E89-A802-847FC911DCEB}" dt="2026-04-12T05:32:12.270" v="53" actId="207"/>
        <pc:sldMkLst>
          <pc:docMk/>
          <pc:sldMk cId="1602615990" sldId="261"/>
        </pc:sldMkLst>
        <pc:spChg chg="mod">
          <ac:chgData name="Fares Makki" userId="d0c14dd2-ce13-49c4-820b-c6a5e60d5a8d" providerId="ADAL" clId="{190E5BF9-DA56-4E89-A802-847FC911DCEB}" dt="2026-04-12T05:32:10.017" v="52" actId="207"/>
          <ac:spMkLst>
            <pc:docMk/>
            <pc:sldMk cId="1602615990" sldId="261"/>
            <ac:spMk id="2" creationId="{A9848B15-8FF8-1208-358B-CCDAB4D84332}"/>
          </ac:spMkLst>
        </pc:spChg>
        <pc:spChg chg="mod">
          <ac:chgData name="Fares Makki" userId="d0c14dd2-ce13-49c4-820b-c6a5e60d5a8d" providerId="ADAL" clId="{190E5BF9-DA56-4E89-A802-847FC911DCEB}" dt="2026-04-12T05:32:12.270" v="53" actId="207"/>
          <ac:spMkLst>
            <pc:docMk/>
            <pc:sldMk cId="1602615990" sldId="261"/>
            <ac:spMk id="3" creationId="{1A57954B-9993-02DD-7E6A-F7D3CB05D501}"/>
          </ac:spMkLst>
        </pc:spChg>
      </pc:sldChg>
      <pc:sldChg chg="add">
        <pc:chgData name="Fares Makki" userId="d0c14dd2-ce13-49c4-820b-c6a5e60d5a8d" providerId="ADAL" clId="{190E5BF9-DA56-4E89-A802-847FC911DCEB}" dt="2026-04-14T08:47:16.446" v="2288"/>
        <pc:sldMkLst>
          <pc:docMk/>
          <pc:sldMk cId="4200340232" sldId="262"/>
        </pc:sldMkLst>
      </pc:sldChg>
      <pc:sldChg chg="modSp add mod">
        <pc:chgData name="Fares Makki" userId="d0c14dd2-ce13-49c4-820b-c6a5e60d5a8d" providerId="ADAL" clId="{190E5BF9-DA56-4E89-A802-847FC911DCEB}" dt="2026-04-14T08:50:06.788" v="2317" actId="207"/>
        <pc:sldMkLst>
          <pc:docMk/>
          <pc:sldMk cId="4147065699" sldId="263"/>
        </pc:sldMkLst>
        <pc:spChg chg="mod">
          <ac:chgData name="Fares Makki" userId="d0c14dd2-ce13-49c4-820b-c6a5e60d5a8d" providerId="ADAL" clId="{190E5BF9-DA56-4E89-A802-847FC911DCEB}" dt="2026-04-14T08:50:06.788" v="2317" actId="207"/>
          <ac:spMkLst>
            <pc:docMk/>
            <pc:sldMk cId="4147065699" sldId="263"/>
            <ac:spMk id="2" creationId="{FA755BA2-D47E-0BF4-2330-3A25053E16D6}"/>
          </ac:spMkLst>
        </pc:spChg>
        <pc:spChg chg="mod">
          <ac:chgData name="Fares Makki" userId="d0c14dd2-ce13-49c4-820b-c6a5e60d5a8d" providerId="ADAL" clId="{190E5BF9-DA56-4E89-A802-847FC911DCEB}" dt="2026-04-14T08:50:03.647" v="2316" actId="207"/>
          <ac:spMkLst>
            <pc:docMk/>
            <pc:sldMk cId="4147065699" sldId="263"/>
            <ac:spMk id="3" creationId="{00B07B24-BD44-0084-DB26-9B1B03339DA7}"/>
          </ac:spMkLst>
        </pc:spChg>
      </pc:sldChg>
      <pc:sldChg chg="modSp add mod">
        <pc:chgData name="Fares Makki" userId="d0c14dd2-ce13-49c4-820b-c6a5e60d5a8d" providerId="ADAL" clId="{190E5BF9-DA56-4E89-A802-847FC911DCEB}" dt="2026-04-14T08:52:46.804" v="2350" actId="20577"/>
        <pc:sldMkLst>
          <pc:docMk/>
          <pc:sldMk cId="2018189404" sldId="264"/>
        </pc:sldMkLst>
        <pc:spChg chg="mod">
          <ac:chgData name="Fares Makki" userId="d0c14dd2-ce13-49c4-820b-c6a5e60d5a8d" providerId="ADAL" clId="{190E5BF9-DA56-4E89-A802-847FC911DCEB}" dt="2026-04-14T08:52:43.498" v="2349" actId="20577"/>
          <ac:spMkLst>
            <pc:docMk/>
            <pc:sldMk cId="2018189404" sldId="264"/>
            <ac:spMk id="2" creationId="{BB970D12-7B1E-A60A-9010-A0D1115CC2A5}"/>
          </ac:spMkLst>
        </pc:spChg>
        <pc:spChg chg="mod">
          <ac:chgData name="Fares Makki" userId="d0c14dd2-ce13-49c4-820b-c6a5e60d5a8d" providerId="ADAL" clId="{190E5BF9-DA56-4E89-A802-847FC911DCEB}" dt="2026-04-14T08:50:22.356" v="2320" actId="207"/>
          <ac:spMkLst>
            <pc:docMk/>
            <pc:sldMk cId="2018189404" sldId="264"/>
            <ac:spMk id="3" creationId="{333643DE-A85D-9584-0474-55CB542CAA59}"/>
          </ac:spMkLst>
        </pc:spChg>
        <pc:spChg chg="mod">
          <ac:chgData name="Fares Makki" userId="d0c14dd2-ce13-49c4-820b-c6a5e60d5a8d" providerId="ADAL" clId="{190E5BF9-DA56-4E89-A802-847FC911DCEB}" dt="2026-04-14T08:52:46.804" v="2350" actId="20577"/>
          <ac:spMkLst>
            <pc:docMk/>
            <pc:sldMk cId="2018189404" sldId="264"/>
            <ac:spMk id="7" creationId="{4A996FEF-C05F-9BF7-D87F-34231DA651F4}"/>
          </ac:spMkLst>
        </pc:spChg>
      </pc:sldChg>
      <pc:sldChg chg="modSp add mod">
        <pc:chgData name="Fares Makki" userId="d0c14dd2-ce13-49c4-820b-c6a5e60d5a8d" providerId="ADAL" clId="{190E5BF9-DA56-4E89-A802-847FC911DCEB}" dt="2026-04-14T08:52:37.030" v="2348" actId="20577"/>
        <pc:sldMkLst>
          <pc:docMk/>
          <pc:sldMk cId="1806182717" sldId="265"/>
        </pc:sldMkLst>
        <pc:spChg chg="mod">
          <ac:chgData name="Fares Makki" userId="d0c14dd2-ce13-49c4-820b-c6a5e60d5a8d" providerId="ADAL" clId="{190E5BF9-DA56-4E89-A802-847FC911DCEB}" dt="2026-04-14T08:50:40.804" v="2322" actId="207"/>
          <ac:spMkLst>
            <pc:docMk/>
            <pc:sldMk cId="1806182717" sldId="265"/>
            <ac:spMk id="2" creationId="{8BD267F0-33B6-2B78-7DB8-F1F84DE61D2D}"/>
          </ac:spMkLst>
        </pc:spChg>
        <pc:spChg chg="mod">
          <ac:chgData name="Fares Makki" userId="d0c14dd2-ce13-49c4-820b-c6a5e60d5a8d" providerId="ADAL" clId="{190E5BF9-DA56-4E89-A802-847FC911DCEB}" dt="2026-04-14T08:52:37.030" v="2348" actId="20577"/>
          <ac:spMkLst>
            <pc:docMk/>
            <pc:sldMk cId="1806182717" sldId="265"/>
            <ac:spMk id="3" creationId="{0DE09952-430A-3693-32C2-A2867EE5F5CC}"/>
          </ac:spMkLst>
        </pc:spChg>
      </pc:sldChg>
      <pc:sldChg chg="modSp add mod">
        <pc:chgData name="Fares Makki" userId="d0c14dd2-ce13-49c4-820b-c6a5e60d5a8d" providerId="ADAL" clId="{190E5BF9-DA56-4E89-A802-847FC911DCEB}" dt="2026-04-14T08:52:28.424" v="2347" actId="14100"/>
        <pc:sldMkLst>
          <pc:docMk/>
          <pc:sldMk cId="315103805" sldId="266"/>
        </pc:sldMkLst>
        <pc:spChg chg="mod">
          <ac:chgData name="Fares Makki" userId="d0c14dd2-ce13-49c4-820b-c6a5e60d5a8d" providerId="ADAL" clId="{190E5BF9-DA56-4E89-A802-847FC911DCEB}" dt="2026-04-14T08:52:28.424" v="2347" actId="14100"/>
          <ac:spMkLst>
            <pc:docMk/>
            <pc:sldMk cId="315103805" sldId="266"/>
            <ac:spMk id="2" creationId="{3338B1A4-B779-4C95-0567-C680206CDF6A}"/>
          </ac:spMkLst>
        </pc:spChg>
      </pc:sldChg>
      <pc:sldChg chg="add">
        <pc:chgData name="Fares Makki" userId="d0c14dd2-ce13-49c4-820b-c6a5e60d5a8d" providerId="ADAL" clId="{190E5BF9-DA56-4E89-A802-847FC911DCEB}" dt="2026-04-14T08:47:16.446" v="2288"/>
        <pc:sldMkLst>
          <pc:docMk/>
          <pc:sldMk cId="2206053079" sldId="267"/>
        </pc:sldMkLst>
      </pc:sldChg>
      <pc:sldChg chg="modSp add mod modNotesTx">
        <pc:chgData name="Fares Makki" userId="d0c14dd2-ce13-49c4-820b-c6a5e60d5a8d" providerId="ADAL" clId="{190E5BF9-DA56-4E89-A802-847FC911DCEB}" dt="2026-04-29T04:54:50.002" v="2352" actId="20577"/>
        <pc:sldMkLst>
          <pc:docMk/>
          <pc:sldMk cId="3302399488" sldId="268"/>
        </pc:sldMkLst>
        <pc:spChg chg="mod">
          <ac:chgData name="Fares Makki" userId="d0c14dd2-ce13-49c4-820b-c6a5e60d5a8d" providerId="ADAL" clId="{190E5BF9-DA56-4E89-A802-847FC911DCEB}" dt="2026-04-14T08:50:57.650" v="2325" actId="207"/>
          <ac:spMkLst>
            <pc:docMk/>
            <pc:sldMk cId="3302399488" sldId="268"/>
            <ac:spMk id="2" creationId="{878D7BFF-73FB-BDCD-5C09-87FB44C78AC4}"/>
          </ac:spMkLst>
        </pc:spChg>
        <pc:spChg chg="mod">
          <ac:chgData name="Fares Makki" userId="d0c14dd2-ce13-49c4-820b-c6a5e60d5a8d" providerId="ADAL" clId="{190E5BF9-DA56-4E89-A802-847FC911DCEB}" dt="2026-04-29T04:54:46.829" v="2351" actId="20577"/>
          <ac:spMkLst>
            <pc:docMk/>
            <pc:sldMk cId="3302399488" sldId="268"/>
            <ac:spMk id="3" creationId="{A730980A-69C7-87E9-AA92-DC772EC7DDE7}"/>
          </ac:spMkLst>
        </pc:spChg>
      </pc:sldChg>
      <pc:sldChg chg="modSp add mod">
        <pc:chgData name="Fares Makki" userId="d0c14dd2-ce13-49c4-820b-c6a5e60d5a8d" providerId="ADAL" clId="{190E5BF9-DA56-4E89-A802-847FC911DCEB}" dt="2026-04-14T08:51:41.204" v="2341" actId="207"/>
        <pc:sldMkLst>
          <pc:docMk/>
          <pc:sldMk cId="3197953709" sldId="270"/>
        </pc:sldMkLst>
        <pc:spChg chg="mod">
          <ac:chgData name="Fares Makki" userId="d0c14dd2-ce13-49c4-820b-c6a5e60d5a8d" providerId="ADAL" clId="{190E5BF9-DA56-4E89-A802-847FC911DCEB}" dt="2026-04-14T08:51:36.150" v="2340" actId="207"/>
          <ac:spMkLst>
            <pc:docMk/>
            <pc:sldMk cId="3197953709" sldId="270"/>
            <ac:spMk id="2" creationId="{09BCF1A0-2162-8E16-F729-2EB5D5612E81}"/>
          </ac:spMkLst>
        </pc:spChg>
        <pc:spChg chg="mod">
          <ac:chgData name="Fares Makki" userId="d0c14dd2-ce13-49c4-820b-c6a5e60d5a8d" providerId="ADAL" clId="{190E5BF9-DA56-4E89-A802-847FC911DCEB}" dt="2026-04-14T08:51:41.204" v="2341" actId="207"/>
          <ac:spMkLst>
            <pc:docMk/>
            <pc:sldMk cId="3197953709" sldId="270"/>
            <ac:spMk id="3" creationId="{C9BAA3B4-F508-00B4-0BEF-0F7104939E47}"/>
          </ac:spMkLst>
        </pc:spChg>
      </pc:sldChg>
      <pc:sldChg chg="modSp mod setBg">
        <pc:chgData name="Fares Makki" userId="d0c14dd2-ce13-49c4-820b-c6a5e60d5a8d" providerId="ADAL" clId="{190E5BF9-DA56-4E89-A802-847FC911DCEB}" dt="2026-04-14T08:43:29.966" v="2273" actId="1076"/>
        <pc:sldMkLst>
          <pc:docMk/>
          <pc:sldMk cId="3951547204" sldId="273"/>
        </pc:sldMkLst>
        <pc:spChg chg="mod">
          <ac:chgData name="Fares Makki" userId="d0c14dd2-ce13-49c4-820b-c6a5e60d5a8d" providerId="ADAL" clId="{190E5BF9-DA56-4E89-A802-847FC911DCEB}" dt="2026-04-12T05:33:08.454" v="66" actId="207"/>
          <ac:spMkLst>
            <pc:docMk/>
            <pc:sldMk cId="3951547204" sldId="273"/>
            <ac:spMk id="5" creationId="{401AD17D-410B-B2EE-9790-ED83BF21DA8F}"/>
          </ac:spMkLst>
        </pc:spChg>
        <pc:spChg chg="mod">
          <ac:chgData name="Fares Makki" userId="d0c14dd2-ce13-49c4-820b-c6a5e60d5a8d" providerId="ADAL" clId="{190E5BF9-DA56-4E89-A802-847FC911DCEB}" dt="2026-04-12T05:33:10.770" v="67" actId="207"/>
          <ac:spMkLst>
            <pc:docMk/>
            <pc:sldMk cId="3951547204" sldId="273"/>
            <ac:spMk id="6" creationId="{1450B348-A8BA-5868-BCA2-FC9AEE55E818}"/>
          </ac:spMkLst>
        </pc:spChg>
        <pc:spChg chg="mod">
          <ac:chgData name="Fares Makki" userId="d0c14dd2-ce13-49c4-820b-c6a5e60d5a8d" providerId="ADAL" clId="{190E5BF9-DA56-4E89-A802-847FC911DCEB}" dt="2026-04-14T08:43:20.130" v="2272" actId="122"/>
          <ac:spMkLst>
            <pc:docMk/>
            <pc:sldMk cId="3951547204" sldId="273"/>
            <ac:spMk id="7" creationId="{5ABFBED8-F3E8-DDD0-CD92-A4DCF0A8DBC8}"/>
          </ac:spMkLst>
        </pc:spChg>
        <pc:spChg chg="mod">
          <ac:chgData name="Fares Makki" userId="d0c14dd2-ce13-49c4-820b-c6a5e60d5a8d" providerId="ADAL" clId="{190E5BF9-DA56-4E89-A802-847FC911DCEB}" dt="2026-04-14T08:43:29.966" v="2273" actId="1076"/>
          <ac:spMkLst>
            <pc:docMk/>
            <pc:sldMk cId="3951547204" sldId="273"/>
            <ac:spMk id="8" creationId="{A1C5A68F-0948-D6A9-5375-68507BB9C8CD}"/>
          </ac:spMkLst>
        </pc:spChg>
        <pc:picChg chg="mod">
          <ac:chgData name="Fares Makki" userId="d0c14dd2-ce13-49c4-820b-c6a5e60d5a8d" providerId="ADAL" clId="{190E5BF9-DA56-4E89-A802-847FC911DCEB}" dt="2026-04-14T08:43:09.234" v="2271" actId="1076"/>
          <ac:picMkLst>
            <pc:docMk/>
            <pc:sldMk cId="3951547204" sldId="273"/>
            <ac:picMk id="9" creationId="{4C7436FB-4FD4-3B85-1409-31768E019014}"/>
          </ac:picMkLst>
        </pc:picChg>
      </pc:sldChg>
      <pc:sldChg chg="addSp delSp modSp mod setBg">
        <pc:chgData name="Fares Makki" userId="d0c14dd2-ce13-49c4-820b-c6a5e60d5a8d" providerId="ADAL" clId="{190E5BF9-DA56-4E89-A802-847FC911DCEB}" dt="2026-04-14T08:46:50.196" v="2286" actId="20577"/>
        <pc:sldMkLst>
          <pc:docMk/>
          <pc:sldMk cId="4030362607" sldId="274"/>
        </pc:sldMkLst>
        <pc:spChg chg="mod">
          <ac:chgData name="Fares Makki" userId="d0c14dd2-ce13-49c4-820b-c6a5e60d5a8d" providerId="ADAL" clId="{190E5BF9-DA56-4E89-A802-847FC911DCEB}" dt="2026-04-12T05:33:47.347" v="77" actId="207"/>
          <ac:spMkLst>
            <pc:docMk/>
            <pc:sldMk cId="4030362607" sldId="274"/>
            <ac:spMk id="2" creationId="{C235C04D-A714-13EC-285A-3635DECCF9D6}"/>
          </ac:spMkLst>
        </pc:spChg>
        <pc:spChg chg="mod">
          <ac:chgData name="Fares Makki" userId="d0c14dd2-ce13-49c4-820b-c6a5e60d5a8d" providerId="ADAL" clId="{190E5BF9-DA56-4E89-A802-847FC911DCEB}" dt="2026-04-14T08:46:50.196" v="2286" actId="20577"/>
          <ac:spMkLst>
            <pc:docMk/>
            <pc:sldMk cId="4030362607" sldId="274"/>
            <ac:spMk id="3" creationId="{708569C0-D7E9-9C8E-75D3-9EAF21D7C036}"/>
          </ac:spMkLst>
        </pc:spChg>
        <pc:picChg chg="add mod">
          <ac:chgData name="Fares Makki" userId="d0c14dd2-ce13-49c4-820b-c6a5e60d5a8d" providerId="ADAL" clId="{190E5BF9-DA56-4E89-A802-847FC911DCEB}" dt="2026-04-14T08:46:48.924" v="2285" actId="1076"/>
          <ac:picMkLst>
            <pc:docMk/>
            <pc:sldMk cId="4030362607" sldId="274"/>
            <ac:picMk id="4" creationId="{AA34B548-C977-5490-507C-C9312C600471}"/>
          </ac:picMkLst>
        </pc:picChg>
      </pc:sldChg>
      <pc:sldChg chg="modSp add mod">
        <pc:chgData name="Fares Makki" userId="d0c14dd2-ce13-49c4-820b-c6a5e60d5a8d" providerId="ADAL" clId="{190E5BF9-DA56-4E89-A802-847FC911DCEB}" dt="2026-04-12T05:44:45.511" v="541" actId="20577"/>
        <pc:sldMkLst>
          <pc:docMk/>
          <pc:sldMk cId="1201731444" sldId="277"/>
        </pc:sldMkLst>
        <pc:spChg chg="mod">
          <ac:chgData name="Fares Makki" userId="d0c14dd2-ce13-49c4-820b-c6a5e60d5a8d" providerId="ADAL" clId="{190E5BF9-DA56-4E89-A802-847FC911DCEB}" dt="2026-04-12T05:42:43.661" v="447" actId="207"/>
          <ac:spMkLst>
            <pc:docMk/>
            <pc:sldMk cId="1201731444" sldId="277"/>
            <ac:spMk id="2" creationId="{F01B4097-4910-C4F9-2FA1-93C3488A2E36}"/>
          </ac:spMkLst>
        </pc:spChg>
        <pc:spChg chg="mod">
          <ac:chgData name="Fares Makki" userId="d0c14dd2-ce13-49c4-820b-c6a5e60d5a8d" providerId="ADAL" clId="{190E5BF9-DA56-4E89-A802-847FC911DCEB}" dt="2026-04-12T05:44:45.511" v="541" actId="20577"/>
          <ac:spMkLst>
            <pc:docMk/>
            <pc:sldMk cId="1201731444" sldId="277"/>
            <ac:spMk id="3" creationId="{BF6C5152-191B-4FE0-41F4-FBABBA8FC29B}"/>
          </ac:spMkLst>
        </pc:spChg>
      </pc:sldChg>
      <pc:sldChg chg="addSp delSp modSp new mod modNotesTx">
        <pc:chgData name="Fares Makki" userId="d0c14dd2-ce13-49c4-820b-c6a5e60d5a8d" providerId="ADAL" clId="{190E5BF9-DA56-4E89-A802-847FC911DCEB}" dt="2026-04-14T08:42:33.678" v="2267" actId="20577"/>
        <pc:sldMkLst>
          <pc:docMk/>
          <pc:sldMk cId="1555918508" sldId="278"/>
        </pc:sldMkLst>
        <pc:picChg chg="add mod ord modCrop">
          <ac:chgData name="Fares Makki" userId="d0c14dd2-ce13-49c4-820b-c6a5e60d5a8d" providerId="ADAL" clId="{190E5BF9-DA56-4E89-A802-847FC911DCEB}" dt="2026-04-13T09:56:54.143" v="665" actId="1076"/>
          <ac:picMkLst>
            <pc:docMk/>
            <pc:sldMk cId="1555918508" sldId="278"/>
            <ac:picMk id="5" creationId="{6DFC3FB9-065D-8EBA-5AE6-14DA842B0B21}"/>
          </ac:picMkLst>
        </pc:picChg>
      </pc:sldChg>
      <pc:sldChg chg="addSp delSp modSp new mod ord modNotesTx">
        <pc:chgData name="Fares Makki" userId="d0c14dd2-ce13-49c4-820b-c6a5e60d5a8d" providerId="ADAL" clId="{190E5BF9-DA56-4E89-A802-847FC911DCEB}" dt="2026-04-13T10:02:29.015" v="693" actId="5793"/>
        <pc:sldMkLst>
          <pc:docMk/>
          <pc:sldMk cId="943374363" sldId="279"/>
        </pc:sldMkLst>
        <pc:picChg chg="add mod ord modCrop">
          <ac:chgData name="Fares Makki" userId="d0c14dd2-ce13-49c4-820b-c6a5e60d5a8d" providerId="ADAL" clId="{190E5BF9-DA56-4E89-A802-847FC911DCEB}" dt="2026-04-13T09:58:16.416" v="681" actId="1076"/>
          <ac:picMkLst>
            <pc:docMk/>
            <pc:sldMk cId="943374363" sldId="279"/>
            <ac:picMk id="5" creationId="{66951794-D212-9D61-E6B9-BEE9CFF3C48C}"/>
          </ac:picMkLst>
        </pc:picChg>
      </pc:sldChg>
      <pc:sldChg chg="add modNotesTx">
        <pc:chgData name="Fares Makki" userId="d0c14dd2-ce13-49c4-820b-c6a5e60d5a8d" providerId="ADAL" clId="{190E5BF9-DA56-4E89-A802-847FC911DCEB}" dt="2026-04-14T08:39:12.153" v="1775" actId="20577"/>
        <pc:sldMkLst>
          <pc:docMk/>
          <pc:sldMk cId="822111386" sldId="280"/>
        </pc:sldMkLst>
      </pc:sldChg>
      <pc:sldChg chg="modSp add mod modClrScheme chgLayout">
        <pc:chgData name="Fares Makki" userId="d0c14dd2-ce13-49c4-820b-c6a5e60d5a8d" providerId="ADAL" clId="{190E5BF9-DA56-4E89-A802-847FC911DCEB}" dt="2026-04-14T08:47:29.272" v="2302" actId="20577"/>
        <pc:sldMkLst>
          <pc:docMk/>
          <pc:sldMk cId="1910716404" sldId="281"/>
        </pc:sldMkLst>
        <pc:spChg chg="mod ord">
          <ac:chgData name="Fares Makki" userId="d0c14dd2-ce13-49c4-820b-c6a5e60d5a8d" providerId="ADAL" clId="{190E5BF9-DA56-4E89-A802-847FC911DCEB}" dt="2026-04-14T08:47:26.985" v="2301" actId="20577"/>
          <ac:spMkLst>
            <pc:docMk/>
            <pc:sldMk cId="1910716404" sldId="281"/>
            <ac:spMk id="2" creationId="{DF73A511-63EC-68F9-812A-DD9AE3EC6C50}"/>
          </ac:spMkLst>
        </pc:spChg>
        <pc:spChg chg="mod ord">
          <ac:chgData name="Fares Makki" userId="d0c14dd2-ce13-49c4-820b-c6a5e60d5a8d" providerId="ADAL" clId="{190E5BF9-DA56-4E89-A802-847FC911DCEB}" dt="2026-04-14T08:47:29.272" v="2302" actId="20577"/>
          <ac:spMkLst>
            <pc:docMk/>
            <pc:sldMk cId="1910716404" sldId="281"/>
            <ac:spMk id="3" creationId="{A90200BE-9086-7E17-B77E-51B4547FE014}"/>
          </ac:spMkLst>
        </pc:spChg>
      </pc:sldChg>
      <pc:sldChg chg="modSp add mod">
        <pc:chgData name="Fares Makki" userId="d0c14dd2-ce13-49c4-820b-c6a5e60d5a8d" providerId="ADAL" clId="{190E5BF9-DA56-4E89-A802-847FC911DCEB}" dt="2026-04-14T08:48:09.510" v="2304" actId="207"/>
        <pc:sldMkLst>
          <pc:docMk/>
          <pc:sldMk cId="626332849" sldId="282"/>
        </pc:sldMkLst>
        <pc:spChg chg="mod">
          <ac:chgData name="Fares Makki" userId="d0c14dd2-ce13-49c4-820b-c6a5e60d5a8d" providerId="ADAL" clId="{190E5BF9-DA56-4E89-A802-847FC911DCEB}" dt="2026-04-14T08:48:09.510" v="2304" actId="207"/>
          <ac:spMkLst>
            <pc:docMk/>
            <pc:sldMk cId="626332849" sldId="282"/>
            <ac:spMk id="2" creationId="{FFC7832D-D4BE-1329-C491-3C4A31685C73}"/>
          </ac:spMkLst>
        </pc:spChg>
        <pc:spChg chg="mod">
          <ac:chgData name="Fares Makki" userId="d0c14dd2-ce13-49c4-820b-c6a5e60d5a8d" providerId="ADAL" clId="{190E5BF9-DA56-4E89-A802-847FC911DCEB}" dt="2026-04-14T08:48:03.021" v="2303" actId="207"/>
          <ac:spMkLst>
            <pc:docMk/>
            <pc:sldMk cId="626332849" sldId="282"/>
            <ac:spMk id="3" creationId="{75EAE821-1BBB-DB62-9338-1B611C001D34}"/>
          </ac:spMkLst>
        </pc:spChg>
      </pc:sldChg>
      <pc:sldChg chg="add">
        <pc:chgData name="Fares Makki" userId="d0c14dd2-ce13-49c4-820b-c6a5e60d5a8d" providerId="ADAL" clId="{190E5BF9-DA56-4E89-A802-847FC911DCEB}" dt="2026-04-14T08:47:16.446" v="2288"/>
        <pc:sldMkLst>
          <pc:docMk/>
          <pc:sldMk cId="1777407608" sldId="283"/>
        </pc:sldMkLst>
      </pc:sldChg>
      <pc:sldChg chg="modSp add mod">
        <pc:chgData name="Fares Makki" userId="d0c14dd2-ce13-49c4-820b-c6a5e60d5a8d" providerId="ADAL" clId="{190E5BF9-DA56-4E89-A802-847FC911DCEB}" dt="2026-04-14T08:48:57.241" v="2313" actId="15"/>
        <pc:sldMkLst>
          <pc:docMk/>
          <pc:sldMk cId="1179881617" sldId="284"/>
        </pc:sldMkLst>
        <pc:spChg chg="mod">
          <ac:chgData name="Fares Makki" userId="d0c14dd2-ce13-49c4-820b-c6a5e60d5a8d" providerId="ADAL" clId="{190E5BF9-DA56-4E89-A802-847FC911DCEB}" dt="2026-04-14T08:48:28.432" v="2306" actId="207"/>
          <ac:spMkLst>
            <pc:docMk/>
            <pc:sldMk cId="1179881617" sldId="284"/>
            <ac:spMk id="2" creationId="{DE36F915-3358-FE82-6640-51C413F8D4D4}"/>
          </ac:spMkLst>
        </pc:spChg>
        <pc:spChg chg="mod">
          <ac:chgData name="Fares Makki" userId="d0c14dd2-ce13-49c4-820b-c6a5e60d5a8d" providerId="ADAL" clId="{190E5BF9-DA56-4E89-A802-847FC911DCEB}" dt="2026-04-14T08:48:57.241" v="2313" actId="15"/>
          <ac:spMkLst>
            <pc:docMk/>
            <pc:sldMk cId="1179881617" sldId="284"/>
            <ac:spMk id="3" creationId="{645FB01E-BBF1-A6F2-6A46-4D14F34E0B83}"/>
          </ac:spMkLst>
        </pc:spChg>
      </pc:sldChg>
      <pc:sldChg chg="add">
        <pc:chgData name="Fares Makki" userId="d0c14dd2-ce13-49c4-820b-c6a5e60d5a8d" providerId="ADAL" clId="{190E5BF9-DA56-4E89-A802-847FC911DCEB}" dt="2026-04-14T08:47:16.446" v="2288"/>
        <pc:sldMkLst>
          <pc:docMk/>
          <pc:sldMk cId="3998862141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6FB5F-90F6-4535-AE2C-22EB6563B897}" type="datetimeFigureOut">
              <a:rPr lang="sv-SE" smtClean="0"/>
              <a:t>2026-04-29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ABC1B-E492-4831-AC3D-E4EEDE7F1B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374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BC1B-E492-4831-AC3D-E4EEDE7F1B6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2666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err="1"/>
              <a:t>Influxet</a:t>
            </a:r>
            <a:r>
              <a:rPr lang="sv-SE" dirty="0"/>
              <a:t> av Na</a:t>
            </a:r>
            <a:r>
              <a:rPr lang="sv-SE" baseline="30000" dirty="0"/>
              <a:t>+</a:t>
            </a:r>
            <a:r>
              <a:rPr lang="sv-SE" baseline="0" dirty="0"/>
              <a:t> påverkar angränsande delar av cellmembranet så att även dessa öppnar sina natriumkanaler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Nervimpuls sprids i bara en riktning tack vare refraktärperioden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16CB-DCBB-444C-9917-DE789C9734EA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4755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Aktionspotential har alltid samma värde (+30mV)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Men man känner olika värmen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Smärtan blir olika beroende på hur hårt man stötar sig (tänk när man sticker fingret)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16CB-DCBB-444C-9917-DE789C9734EA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199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i="1" dirty="0">
                <a:solidFill>
                  <a:srgbClr val="FFFF00"/>
                </a:solidFill>
              </a:rPr>
              <a:t>Cellkropp</a:t>
            </a:r>
            <a:r>
              <a:rPr lang="sv-SE" sz="2800" dirty="0">
                <a:solidFill>
                  <a:srgbClr val="FFFF00"/>
                </a:solidFill>
              </a:rPr>
              <a:t> innehåller cellens kärna och organeller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i="1" dirty="0">
                <a:solidFill>
                  <a:srgbClr val="FFFF00"/>
                </a:solidFill>
              </a:rPr>
              <a:t>Dendriter</a:t>
            </a:r>
            <a:r>
              <a:rPr lang="sv-SE" sz="2800" dirty="0">
                <a:solidFill>
                  <a:srgbClr val="FFFF00"/>
                </a:solidFill>
              </a:rPr>
              <a:t> tar emot impulser från andra nervceller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Impulserna leds i riktning mot cellkroppen och </a:t>
            </a:r>
            <a:r>
              <a:rPr lang="sv-SE" sz="2800" i="1" dirty="0">
                <a:solidFill>
                  <a:srgbClr val="FFFF00"/>
                </a:solidFill>
              </a:rPr>
              <a:t>axon</a:t>
            </a:r>
            <a:r>
              <a:rPr lang="sv-SE" sz="2800" dirty="0">
                <a:solidFill>
                  <a:srgbClr val="FFFF00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Vid slutet av axon finns </a:t>
            </a:r>
            <a:r>
              <a:rPr lang="sv-SE" sz="2800" i="1" dirty="0">
                <a:solidFill>
                  <a:srgbClr val="FFFF00"/>
                </a:solidFill>
              </a:rPr>
              <a:t>nervändslut</a:t>
            </a:r>
            <a:r>
              <a:rPr lang="sv-SE" sz="2800" dirty="0">
                <a:solidFill>
                  <a:srgbClr val="FFFF00"/>
                </a:solidFill>
              </a:rPr>
              <a:t> där </a:t>
            </a:r>
            <a:r>
              <a:rPr lang="sv-SE" sz="2800" i="1" dirty="0">
                <a:solidFill>
                  <a:srgbClr val="FFFF00"/>
                </a:solidFill>
              </a:rPr>
              <a:t>transmittorsubstanser</a:t>
            </a:r>
            <a:r>
              <a:rPr lang="sv-SE" sz="2800" dirty="0">
                <a:solidFill>
                  <a:srgbClr val="FFFF00"/>
                </a:solidFill>
              </a:rPr>
              <a:t> finns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Kemiska signaler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Frisläppning av transmittorsubstanser tas emot av nästa cellens </a:t>
            </a:r>
            <a:r>
              <a:rPr lang="sv-SE" sz="2800" i="1" dirty="0">
                <a:solidFill>
                  <a:srgbClr val="FFFF00"/>
                </a:solidFill>
              </a:rPr>
              <a:t>receptorer</a:t>
            </a:r>
            <a:r>
              <a:rPr lang="sv-SE" sz="2800" dirty="0">
                <a:solidFill>
                  <a:srgbClr val="FFFF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Detta sker i en </a:t>
            </a:r>
            <a:r>
              <a:rPr lang="sv-SE" sz="2800" i="1" dirty="0">
                <a:solidFill>
                  <a:srgbClr val="FFFF00"/>
                </a:solidFill>
              </a:rPr>
              <a:t>synaps</a:t>
            </a:r>
            <a:r>
              <a:rPr lang="sv-SE" sz="2800" dirty="0">
                <a:solidFill>
                  <a:srgbClr val="FFFF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Vanligaste transmittorsubstans kallas </a:t>
            </a:r>
            <a:r>
              <a:rPr lang="sv-SE" sz="2800" i="1" dirty="0">
                <a:solidFill>
                  <a:srgbClr val="FFFF00"/>
                </a:solidFill>
              </a:rPr>
              <a:t>acetylkolin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BC1B-E492-4831-AC3D-E4EEDE7F1B6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186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Där nervceller överför impulser till andra celler finns </a:t>
            </a:r>
            <a:r>
              <a:rPr lang="sv-SE" i="1" dirty="0">
                <a:solidFill>
                  <a:srgbClr val="FFFF00"/>
                </a:solidFill>
              </a:rPr>
              <a:t>synapser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  <a:p>
            <a:r>
              <a:rPr lang="sv-SE" dirty="0">
                <a:solidFill>
                  <a:srgbClr val="FFFF00"/>
                </a:solidFill>
              </a:rPr>
              <a:t>I en synaps ingår: </a:t>
            </a:r>
          </a:p>
          <a:p>
            <a:pPr lvl="1"/>
            <a:r>
              <a:rPr lang="sv-SE" sz="2800" dirty="0">
                <a:solidFill>
                  <a:srgbClr val="FFFF00"/>
                </a:solidFill>
              </a:rPr>
              <a:t>Nervändslut </a:t>
            </a:r>
          </a:p>
          <a:p>
            <a:pPr lvl="1"/>
            <a:r>
              <a:rPr lang="sv-SE" sz="2800" dirty="0">
                <a:solidFill>
                  <a:srgbClr val="FFFF00"/>
                </a:solidFill>
              </a:rPr>
              <a:t>Mottagare cellens membran yta </a:t>
            </a:r>
          </a:p>
          <a:p>
            <a:pPr lvl="1"/>
            <a:r>
              <a:rPr lang="sv-SE" sz="2800" dirty="0">
                <a:solidFill>
                  <a:srgbClr val="FFFF00"/>
                </a:solidFill>
              </a:rPr>
              <a:t>Synapsspalt (ett vätskefyllt mellanrum)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16CB-DCBB-444C-9917-DE789C9734EA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5967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>
                <a:solidFill>
                  <a:srgbClr val="FFFF00"/>
                </a:solidFill>
              </a:rPr>
              <a:t>Nervceller som har liknande uppgifter sitter samlade i centra, sammankopplade mellan olika delar så att samarbete kan ske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FFFF00"/>
                </a:solidFill>
              </a:rPr>
              <a:t>Föds med överskott nervceller som organiseras och kopplas samman i nätverk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FFFF00"/>
                </a:solidFill>
              </a:rPr>
              <a:t>De nervceller som används är de som utvecklas medan de som inte nyttjas tillbakabildas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FFFF00"/>
                </a:solidFill>
              </a:rPr>
              <a:t>Antalet kopplingar mellan nervceller blir fler om miljön är stimulerande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Redan hos ett nyfött barn fungerar de områden av hjärnan som reglerar grundläggande behov som hunger, andning, och blodcirkulation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BC1B-E492-4831-AC3D-E4EEDE7F1B6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46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FFFF00"/>
                </a:solidFill>
              </a:rPr>
              <a:t>Hjärnan står för 20% av kroppens energiomsättning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FFFF00"/>
                </a:solidFill>
              </a:rPr>
              <a:t>Nervceller kan inte lagra syrgas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FFFF00"/>
                </a:solidFill>
              </a:rPr>
              <a:t>Hjärnan tar snabbt skada vid syrgasbrist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>
              <a:solidFill>
                <a:srgbClr val="FFFF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FFFF00"/>
                </a:solidFill>
              </a:rPr>
              <a:t>Hjärnan styr övriga delar av nervsystemet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FFFF00"/>
                </a:solidFill>
              </a:rPr>
              <a:t>Analyserar och samordnar information från sinnesorgan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FFFF00"/>
                </a:solidFill>
              </a:rPr>
              <a:t>Skickar impulser till muskler och övriga delar i kroppen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FFFF00"/>
                </a:solidFill>
              </a:rPr>
              <a:t>Information lagras som minne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dirty="0">
              <a:solidFill>
                <a:srgbClr val="FFFF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Utvecklingen och mognaden av hjärnan fortsätter under uppväxten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err="1"/>
              <a:t>Kognitva</a:t>
            </a:r>
            <a:r>
              <a:rPr lang="sv-SE" dirty="0"/>
              <a:t> förmågor (planering, problemlösning, riskbedömning) utvecklar fram till 25-års åldern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>
              <a:solidFill>
                <a:srgbClr val="FFFF00"/>
              </a:solidFill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BC1B-E492-4831-AC3D-E4EEDE7F1B6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8074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FB532-623C-FAE2-4AA4-D9896C59F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99B9E9A-C16F-896A-9E61-E4212FB31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3A50F83-337A-F5C2-4B90-06E6F9CA5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Hjärnans delar: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Olika delar samverkar på olika sätt och kan ha liknande funktioner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i="1" dirty="0"/>
              <a:t>Hjärnstammen: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0" dirty="0"/>
              <a:t>Den äldsta delen av människans hjärna (ur evolutionärt perspektiv)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0" dirty="0"/>
              <a:t>Har centra för grundläggande överlevnadsfunktioner (andning, blodtryck, vakenhet och sömn)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i="1" dirty="0"/>
              <a:t>Mellanhjärnan: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0" dirty="0"/>
              <a:t>Har tre viktiga delar: hypotalamus, talamus, och hippocampus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0" dirty="0"/>
              <a:t>Hypotalamus styr känslor, sexualitet, rädsla, hunger och törst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0" dirty="0"/>
              <a:t>Talamus sorterar olika signaler för att sedan skicka dem vidare till storhjärnan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0" dirty="0"/>
              <a:t>Hippocampus är viktig för inlagring av minnen och för lokalsinnet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i="1" dirty="0"/>
              <a:t>Lillhjärnan: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0" dirty="0"/>
              <a:t>Ansluten till hjärnstammen med tjocka nervbuntar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0" dirty="0"/>
              <a:t>Består av två halvor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0" dirty="0"/>
              <a:t>Funktion är koordination av muskelrörelser och att korrigera kroppens läge och balans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i="1" dirty="0"/>
              <a:t>Storhjärnan: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0" dirty="0"/>
              <a:t>Evolutionärt den yngsta delen av hjärnan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0" dirty="0"/>
              <a:t>Hjärnhalvor är förenade av hjärnbalken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562A61A-A2D4-7D5D-1367-D9D449507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BC1B-E492-4831-AC3D-E4EEDE7F1B6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8326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i="1" dirty="0">
                <a:solidFill>
                  <a:srgbClr val="FFFF00"/>
                </a:solidFill>
              </a:rPr>
              <a:t>Pannlob </a:t>
            </a:r>
            <a:r>
              <a:rPr lang="sv-SE" i="0" dirty="0">
                <a:solidFill>
                  <a:srgbClr val="FFFF00"/>
                </a:solidFill>
              </a:rPr>
              <a:t>– förståndet, personlighet, förmågan till problemlösning </a:t>
            </a:r>
            <a:endParaRPr lang="sv-SE" i="1" dirty="0">
              <a:solidFill>
                <a:srgbClr val="FFFF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i="1" dirty="0">
              <a:solidFill>
                <a:srgbClr val="FFFF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i="1" dirty="0">
                <a:solidFill>
                  <a:srgbClr val="FFFF00"/>
                </a:solidFill>
              </a:rPr>
              <a:t>Tinninglob </a:t>
            </a:r>
            <a:r>
              <a:rPr lang="sv-SE" i="0" dirty="0">
                <a:solidFill>
                  <a:srgbClr val="FFFF00"/>
                </a:solidFill>
              </a:rPr>
              <a:t>– mottar, analyserar och tolkar ljud, färger och former. Centra för orienteringsförmåga och inlärning. </a:t>
            </a:r>
            <a:endParaRPr lang="sv-SE" i="1" dirty="0">
              <a:solidFill>
                <a:srgbClr val="FFFF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i="1" dirty="0">
              <a:solidFill>
                <a:srgbClr val="FFFF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i="1" dirty="0">
                <a:solidFill>
                  <a:srgbClr val="FFFF00"/>
                </a:solidFill>
              </a:rPr>
              <a:t>Hjässlob </a:t>
            </a:r>
            <a:r>
              <a:rPr lang="sv-SE" i="0" dirty="0">
                <a:solidFill>
                  <a:srgbClr val="FFFF00"/>
                </a:solidFill>
              </a:rPr>
              <a:t>– samordnar intryck från sinnena med rörelseapparaten och skapar en bild av var vi befinner oss i omvärlden. </a:t>
            </a:r>
            <a:endParaRPr lang="sv-SE" i="1" dirty="0">
              <a:solidFill>
                <a:srgbClr val="FFFF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i="1" dirty="0">
              <a:solidFill>
                <a:srgbClr val="FFFF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i="1" dirty="0">
                <a:solidFill>
                  <a:srgbClr val="FFFF00"/>
                </a:solidFill>
              </a:rPr>
              <a:t>Nacklob </a:t>
            </a:r>
            <a:r>
              <a:rPr lang="sv-SE" i="0" dirty="0">
                <a:solidFill>
                  <a:srgbClr val="FFFF00"/>
                </a:solidFill>
              </a:rPr>
              <a:t>– tar emot synintryck, sorterar dem efter form och färg och skickar dem sedan vidare till tinningloben och pannloben för tolkning. </a:t>
            </a:r>
            <a:endParaRPr lang="sv-SE" i="1" dirty="0">
              <a:solidFill>
                <a:srgbClr val="FFFF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dirty="0">
              <a:solidFill>
                <a:srgbClr val="FFFF00"/>
              </a:solidFill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BC1B-E492-4831-AC3D-E4EEDE7F1B6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8237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16CB-DCBB-444C-9917-DE789C9734EA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6113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16CB-DCBB-444C-9917-DE789C9734EA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2864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B8C1EE-81D1-F6FE-A886-D8C0958CF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E57BA5B-6FD5-425B-00F7-D233F7EB5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EC42E5A-82A9-9780-4FE7-32EFC1E2E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2026-04-29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FF43B2D-CE93-E2FD-AF6C-4D21EEF94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FEDFCC2-A493-9B21-C2B4-8CC059FE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566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1D8C23-CBD2-7F8C-2E4E-ED434C7E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9A06CEF-95E7-9C25-B08F-B28BB362C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47E6D5B-EA7C-DD04-2214-39B913DF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2026-04-29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3D593CB-DCDE-04A3-6925-5EE248750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A7073D-0B06-55E3-EF24-C0CBB5D3D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431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DAA7A89-7134-594B-A4BB-82D06EBC44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A897FBC-2697-7315-D5A7-3646A3BAC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7E7E4EB-8E40-B99B-2D7F-DC17E90B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2026-04-29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EEB194C-026D-9C97-68A3-10DE10CF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76FB8C-66EC-C25C-C8C0-4FBBD836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510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6286EA-77B9-74C9-7D2D-C3EA080B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7F5659-D351-1FF2-E031-67491A0DF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989A79-E58B-5151-2CC4-1CA39345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2026-04-29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6B470E-ADDD-4857-83C2-ACD0993DE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BA1B8FD-B43F-A1C3-A9CE-ACD7321A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7183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848C09-8A1C-5839-16B0-BFD5BFC0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DEBE259-60F9-9241-2A18-643F6E01B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116F6B3-A42D-2848-2183-6B0963CB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2026-04-29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29BC1CE-A3BF-53DB-E301-3FA6B7E31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A71E1E-FCCB-E224-D289-FEC4928A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174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08C865-69B2-DF85-10C7-9AEEF2774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F5FCFDA-D0F4-E165-4D4C-8AFE90E16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FC46DE0-487B-C0F4-B647-6C73E22D8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531B529-6378-1661-A8E3-A72DBD86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2026-04-29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83DDC25-CA63-5EC7-5C88-9BB9F383A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24132E8-CC2D-354F-A2DB-86420301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6450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5CE170-ADF2-6C7A-0725-27A1CC45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E7BAEA-8C5C-B657-7579-5D8F5175D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882D840-C060-F3E1-6ABA-8508B0F72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7362FB7-D6FF-EF3C-6385-1BBF1BCDD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B86FF4D-1435-ECC5-378B-B2D218E17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6E795FB-8DCF-CEAB-9D5C-D0B426B8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2026-04-29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28B7068-37BE-2F0A-9336-957C1E27C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CBFE94F-269B-69E9-878D-30D70302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747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CFB436-2AB9-431C-C8F9-EF5F018CE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E8E004E-C071-C3E3-AE17-4C23BC0FE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2026-04-29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AB47BCD-9DEF-2D34-F9C3-179FFFD4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E8F07EB-AAEC-8732-4A1E-0AFB76C9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322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E9A4EEB-8E37-00A0-7A61-E87B94D9D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2026-04-29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D49AE41-76A3-92A1-F82E-C78B7063D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F53344-0135-5D97-40FF-7777A50B1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439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931C5E-7F70-F21F-E3A4-073C6BE44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E025118-BD41-EF6A-0BAD-4BE4ABAE6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B21EDF4-C4E7-1D0F-6775-A775BD404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0885FC-3CB0-FAD9-A499-2531DD31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2026-04-29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69E53C-C289-3E71-A9AE-8CA2F4FF1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F5B815E-4B8F-86D0-7E6D-24B03269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3200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7A595C-86A5-90CF-9C6E-C0069A87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B3E65E-95C8-7BAF-4358-DF2C01489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D67A0F9-AC4A-EAD2-31CC-2BC2FB9DD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770B562-2747-9CC4-DB9F-F57E0F7F7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2026-04-29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4E1A004-3AF0-F8E5-AF9A-8727D6D0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EDC7654-F9AF-B9BB-FFCF-89817925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072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A4FFC38-B5B9-63DE-8932-B02DA113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57C60EC-DC1D-F098-281A-4C96ABF74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860B39-D997-D56B-24D2-E1E2BA5C7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E8B8C0-4B81-40B7-8361-755F75D481C4}" type="datetimeFigureOut">
              <a:rPr lang="sv-SE" smtClean="0"/>
              <a:t>2026-04-29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12B02C2-2AB6-05E4-D291-F3924F2F3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37A0463-DC60-8571-43A2-410BED3EE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5377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6C98B9-502D-9388-D812-A1C2CE7985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Naturkunskap 2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94EBE92-1C0E-AAD4-1306-84E48ACDB0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Nervsystemet </a:t>
            </a:r>
          </a:p>
        </p:txBody>
      </p:sp>
    </p:spTree>
    <p:extLst>
      <p:ext uri="{BB962C8B-B14F-4D97-AF65-F5344CB8AC3E}">
        <p14:creationId xmlns:p14="http://schemas.microsoft.com/office/powerpoint/2010/main" val="4053279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DB5952-BD34-5453-341D-5C5A5D4A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DFC3FB9-065D-8EBA-5AE6-14DA842B0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2" t="4219" r="17419" b="13105"/>
          <a:stretch>
            <a:fillRect/>
          </a:stretch>
        </p:blipFill>
        <p:spPr>
          <a:xfrm rot="5400000">
            <a:off x="2664399" y="-1894748"/>
            <a:ext cx="6863202" cy="1064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18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01AD17D-410B-B2EE-9790-ED83BF21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152" y="256382"/>
            <a:ext cx="3116127" cy="823912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Höger hjärnhalva 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450B348-A8BA-5868-BCA2-FC9AEE55E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080295"/>
            <a:ext cx="3112951" cy="5109368"/>
          </a:xfrm>
        </p:spPr>
        <p:txBody>
          <a:bodyPr>
            <a:normAutofit fontScale="92500"/>
          </a:bodyPr>
          <a:lstStyle/>
          <a:p>
            <a:r>
              <a:rPr lang="sv-SE" dirty="0">
                <a:solidFill>
                  <a:srgbClr val="FFFF00"/>
                </a:solidFill>
              </a:rPr>
              <a:t>Har en mer konstnärlig läggning </a:t>
            </a:r>
          </a:p>
          <a:p>
            <a:r>
              <a:rPr lang="sv-SE" dirty="0">
                <a:solidFill>
                  <a:srgbClr val="FFFF00"/>
                </a:solidFill>
              </a:rPr>
              <a:t>Rita </a:t>
            </a:r>
          </a:p>
          <a:p>
            <a:r>
              <a:rPr lang="sv-SE" dirty="0">
                <a:solidFill>
                  <a:srgbClr val="FFFF00"/>
                </a:solidFill>
              </a:rPr>
              <a:t>Spela melodier </a:t>
            </a:r>
          </a:p>
          <a:p>
            <a:r>
              <a:rPr lang="sv-SE" dirty="0">
                <a:solidFill>
                  <a:srgbClr val="FFFF00"/>
                </a:solidFill>
              </a:rPr>
              <a:t>Känner lätt ansikten och röster </a:t>
            </a:r>
          </a:p>
          <a:p>
            <a:r>
              <a:rPr lang="sv-SE" dirty="0">
                <a:solidFill>
                  <a:srgbClr val="FFFF00"/>
                </a:solidFill>
              </a:rPr>
              <a:t>Fantasifull </a:t>
            </a:r>
          </a:p>
          <a:p>
            <a:r>
              <a:rPr lang="sv-SE" dirty="0">
                <a:solidFill>
                  <a:srgbClr val="FFFF00"/>
                </a:solidFill>
              </a:rPr>
              <a:t>Drömmande 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ABFBED8-F3E8-DDD0-CD92-A4DCF0A8D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85309" y="256382"/>
            <a:ext cx="2833891" cy="823912"/>
          </a:xfrm>
        </p:spPr>
        <p:txBody>
          <a:bodyPr/>
          <a:lstStyle/>
          <a:p>
            <a:pPr algn="ctr"/>
            <a:r>
              <a:rPr lang="sv-SE" dirty="0">
                <a:solidFill>
                  <a:srgbClr val="FFFF00"/>
                </a:solidFill>
              </a:rPr>
              <a:t>Vänster hjärnhalva 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A1C5A68F-0948-D6A9-5375-68507BB9C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511769" y="1080294"/>
            <a:ext cx="2970079" cy="5109369"/>
          </a:xfrm>
        </p:spPr>
        <p:txBody>
          <a:bodyPr>
            <a:normAutofit fontScale="92500"/>
          </a:bodyPr>
          <a:lstStyle/>
          <a:p>
            <a:r>
              <a:rPr lang="sv-SE" dirty="0">
                <a:solidFill>
                  <a:srgbClr val="FFFF00"/>
                </a:solidFill>
              </a:rPr>
              <a:t>Tala </a:t>
            </a:r>
          </a:p>
          <a:p>
            <a:r>
              <a:rPr lang="sv-SE" dirty="0">
                <a:solidFill>
                  <a:srgbClr val="FFFF00"/>
                </a:solidFill>
              </a:rPr>
              <a:t>Läsa </a:t>
            </a:r>
          </a:p>
          <a:p>
            <a:r>
              <a:rPr lang="sv-SE" dirty="0">
                <a:solidFill>
                  <a:srgbClr val="FFFF00"/>
                </a:solidFill>
              </a:rPr>
              <a:t>Skriva </a:t>
            </a:r>
          </a:p>
          <a:p>
            <a:r>
              <a:rPr lang="sv-SE" dirty="0">
                <a:solidFill>
                  <a:srgbClr val="FFFF00"/>
                </a:solidFill>
              </a:rPr>
              <a:t>Logiska tänkande (matematik) </a:t>
            </a:r>
          </a:p>
          <a:p>
            <a:r>
              <a:rPr lang="sv-SE" dirty="0">
                <a:solidFill>
                  <a:srgbClr val="FFFF00"/>
                </a:solidFill>
              </a:rPr>
              <a:t>Svårt för att känna igen ansikten och tolka människors kroppsspråk </a:t>
            </a:r>
          </a:p>
          <a:p>
            <a:r>
              <a:rPr lang="sv-SE" dirty="0">
                <a:solidFill>
                  <a:srgbClr val="FFFF00"/>
                </a:solidFill>
              </a:rPr>
              <a:t>Optimistisk </a:t>
            </a:r>
          </a:p>
        </p:txBody>
      </p:sp>
      <p:pic>
        <p:nvPicPr>
          <p:cNvPr id="9" name="Bildobjekt 8" descr="En bild som visar text, bok&#10;&#10;AI-genererat innehåll kan vara felaktigt.">
            <a:extLst>
              <a:ext uri="{FF2B5EF4-FFF2-40B4-BE49-F238E27FC236}">
                <a16:creationId xmlns:a16="http://schemas.microsoft.com/office/drawing/2014/main" id="{4C7436FB-4FD4-3B85-1409-31768E019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1" t="8329" r="23405" b="17912"/>
          <a:stretch>
            <a:fillRect/>
          </a:stretch>
        </p:blipFill>
        <p:spPr>
          <a:xfrm rot="5400000">
            <a:off x="4491660" y="1212715"/>
            <a:ext cx="3208680" cy="443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47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35C04D-A714-13EC-285A-3635DECC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Ryggmärgen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08569C0-D7E9-9C8E-75D3-9EAF21D7C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694" y="1825625"/>
            <a:ext cx="7628106" cy="4351338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Tar emot och skickar vidare nervsignaler mellan hjärnan och resten av kroppen </a:t>
            </a:r>
          </a:p>
          <a:p>
            <a:endParaRPr lang="sv-SE" dirty="0">
              <a:solidFill>
                <a:srgbClr val="FFFF00"/>
              </a:solidFill>
            </a:endParaRPr>
          </a:p>
          <a:p>
            <a:endParaRPr lang="sv-SE" dirty="0">
              <a:solidFill>
                <a:srgbClr val="FFFF00"/>
              </a:solidFill>
            </a:endParaRPr>
          </a:p>
          <a:p>
            <a:endParaRPr lang="sv-SE" dirty="0">
              <a:solidFill>
                <a:srgbClr val="FFFF00"/>
              </a:solidFill>
            </a:endParaRPr>
          </a:p>
          <a:p>
            <a:r>
              <a:rPr lang="sv-SE" dirty="0">
                <a:solidFill>
                  <a:srgbClr val="FFFF00"/>
                </a:solidFill>
              </a:rPr>
              <a:t>Styr reflexer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Nervimpulser överförs direkt från sensoriska till motoriska nervbanor </a:t>
            </a:r>
          </a:p>
        </p:txBody>
      </p:sp>
      <p:pic>
        <p:nvPicPr>
          <p:cNvPr id="5" name="Bildobjekt 4" descr="En bild som visar text, rita, brev, papper&#10;&#10;AI-genererat innehåll kan vara felaktigt.">
            <a:extLst>
              <a:ext uri="{FF2B5EF4-FFF2-40B4-BE49-F238E27FC236}">
                <a16:creationId xmlns:a16="http://schemas.microsoft.com/office/drawing/2014/main" id="{1A12E189-2600-2F32-0106-B3CAE3D36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21000" r="61844" b="31718"/>
          <a:stretch>
            <a:fillRect/>
          </a:stretch>
        </p:blipFill>
        <p:spPr>
          <a:xfrm rot="5400000">
            <a:off x="1032592" y="1061780"/>
            <a:ext cx="2140088" cy="2876462"/>
          </a:xfrm>
          <a:prstGeom prst="rect">
            <a:avLst/>
          </a:prstGeom>
        </p:spPr>
      </p:pic>
      <p:pic>
        <p:nvPicPr>
          <p:cNvPr id="4" name="Bildobjekt 3" descr="En bild som visar text, bok, bläck, affisch&#10;&#10;AI-genererat innehåll kan vara felaktigt.">
            <a:extLst>
              <a:ext uri="{FF2B5EF4-FFF2-40B4-BE49-F238E27FC236}">
                <a16:creationId xmlns:a16="http://schemas.microsoft.com/office/drawing/2014/main" id="{AA34B548-C977-5490-507C-C9312C600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4" t="21757" r="26808" b="29448"/>
          <a:stretch>
            <a:fillRect/>
          </a:stretch>
        </p:blipFill>
        <p:spPr>
          <a:xfrm rot="5400000">
            <a:off x="658829" y="3848897"/>
            <a:ext cx="2887613" cy="28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62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73A511-63EC-68F9-812A-DD9AE3EC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Nervimpulser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90200BE-9086-7E17-B77E-51B4547FE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0716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C7832D-D4BE-1329-C491-3C4A3168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Nervimpulser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EAE821-1BBB-DB62-9338-1B611C001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68456" cy="4351338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Kommunikation mellan nervceller, eller mellan nervcell och muskelcell, sker i två sätt: 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>
                <a:solidFill>
                  <a:srgbClr val="FFFF00"/>
                </a:solidFill>
              </a:rPr>
              <a:t>Elektriska impulser 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>
                <a:solidFill>
                  <a:srgbClr val="FFFF00"/>
                </a:solidFill>
              </a:rPr>
              <a:t>Kemiska signaler </a:t>
            </a:r>
          </a:p>
        </p:txBody>
      </p:sp>
      <p:pic>
        <p:nvPicPr>
          <p:cNvPr id="5" name="Bildobjekt 4" descr="En bild som visar rita, clipart, diagram, illustration&#10;&#10;AI-genererat innehåll kan vara felaktigt.">
            <a:extLst>
              <a:ext uri="{FF2B5EF4-FFF2-40B4-BE49-F238E27FC236}">
                <a16:creationId xmlns:a16="http://schemas.microsoft.com/office/drawing/2014/main" id="{37CB51F2-6FF4-4C4E-E249-3871AA764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20" y="2751923"/>
            <a:ext cx="7318247" cy="394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32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5D7AC4-4137-990E-7345-847CD5C9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E63534-09A7-8D20-A75A-7571DFC19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2" descr="A Review of Systems Biology of Axon Initial Segment: Action Potential  Initiation, Propagation, and Neurological Diseases[v1] | Preprints.org">
            <a:extLst>
              <a:ext uri="{FF2B5EF4-FFF2-40B4-BE49-F238E27FC236}">
                <a16:creationId xmlns:a16="http://schemas.microsoft.com/office/drawing/2014/main" id="{84C8C6C5-B8EA-4611-D69B-70407F914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9931" r="1306" b="5324"/>
          <a:stretch>
            <a:fillRect/>
          </a:stretch>
        </p:blipFill>
        <p:spPr bwMode="auto">
          <a:xfrm>
            <a:off x="1349" y="402336"/>
            <a:ext cx="12190651" cy="6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407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CC378-4029-1643-9D21-7F869453D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36F915-3358-FE82-6640-51C413F8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Elektriska impulser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5FB01E-BBF1-A6F2-6A46-4D14F34E0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3456" cy="4351338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00"/>
                </a:solidFill>
              </a:rPr>
              <a:t>De elektriska impulser kallas också för </a:t>
            </a:r>
            <a:r>
              <a:rPr lang="sv-SE" i="1" dirty="0" err="1">
                <a:solidFill>
                  <a:srgbClr val="FFFF00"/>
                </a:solidFill>
              </a:rPr>
              <a:t>aktionpotential</a:t>
            </a:r>
            <a:r>
              <a:rPr lang="sv-SE" i="1" dirty="0">
                <a:solidFill>
                  <a:srgbClr val="FFFF00"/>
                </a:solidFill>
              </a:rPr>
              <a:t> </a:t>
            </a:r>
            <a:endParaRPr lang="sv-SE" dirty="0">
              <a:solidFill>
                <a:srgbClr val="FFFF00"/>
              </a:solidFill>
            </a:endParaRPr>
          </a:p>
          <a:p>
            <a:r>
              <a:rPr lang="sv-SE" dirty="0">
                <a:solidFill>
                  <a:srgbClr val="FFFF00"/>
                </a:solidFill>
              </a:rPr>
              <a:t>Det finns potentialskillnad (U) mellan membranets ut- och insida </a:t>
            </a:r>
          </a:p>
          <a:p>
            <a:r>
              <a:rPr lang="sv-SE" dirty="0">
                <a:solidFill>
                  <a:srgbClr val="FFFF00"/>
                </a:solidFill>
              </a:rPr>
              <a:t>Laddade partiklar (joner) diffundera inte genom </a:t>
            </a:r>
            <a:r>
              <a:rPr lang="sv-SE" dirty="0" err="1">
                <a:solidFill>
                  <a:srgbClr val="FFFF00"/>
                </a:solidFill>
              </a:rPr>
              <a:t>fosfolipidmembranet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Kräver kanalproteiner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Kräver aktiva pumpar </a:t>
            </a:r>
          </a:p>
        </p:txBody>
      </p:sp>
      <p:pic>
        <p:nvPicPr>
          <p:cNvPr id="4" name="Picture 2" descr="A Review of Systems Biology of Axon Initial Segment: Action Potential  Initiation, Propagation, and Neurological Diseases[v1] | Preprints.org">
            <a:extLst>
              <a:ext uri="{FF2B5EF4-FFF2-40B4-BE49-F238E27FC236}">
                <a16:creationId xmlns:a16="http://schemas.microsoft.com/office/drawing/2014/main" id="{FF10F330-FFA7-E6FB-22B0-F65CE650C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9931" r="1306" b="5324"/>
          <a:stretch>
            <a:fillRect/>
          </a:stretch>
        </p:blipFill>
        <p:spPr bwMode="auto">
          <a:xfrm>
            <a:off x="6391313" y="2561114"/>
            <a:ext cx="5800687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881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758B5-1585-0598-9EA0-30791C88C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Review of Systems Biology of Axon Initial Segment: Action Potential  Initiation, Propagation, and Neurological Diseases[v1] | Preprints.org">
            <a:extLst>
              <a:ext uri="{FF2B5EF4-FFF2-40B4-BE49-F238E27FC236}">
                <a16:creationId xmlns:a16="http://schemas.microsoft.com/office/drawing/2014/main" id="{046D838C-F62B-CC0C-1AF1-AA2DE93FC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9931" r="1306" b="5324"/>
          <a:stretch>
            <a:fillRect/>
          </a:stretch>
        </p:blipFill>
        <p:spPr bwMode="auto">
          <a:xfrm>
            <a:off x="0" y="402001"/>
            <a:ext cx="12192001" cy="60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86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DD449-282E-29AB-4D97-5BF080C9B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Review of Systems Biology of Axon Initial Segment: Action Potential  Initiation, Propagation, and Neurological Diseases[v1] | Preprints.org">
            <a:extLst>
              <a:ext uri="{FF2B5EF4-FFF2-40B4-BE49-F238E27FC236}">
                <a16:creationId xmlns:a16="http://schemas.microsoft.com/office/drawing/2014/main" id="{BE7B6EFB-1A4D-86A0-CE03-E6A8E6A15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0" t="52303" r="24582" b="41681"/>
          <a:stretch>
            <a:fillRect/>
          </a:stretch>
        </p:blipFill>
        <p:spPr bwMode="auto">
          <a:xfrm>
            <a:off x="-6420" y="1762355"/>
            <a:ext cx="12198420" cy="33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40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755BA2-D47E-0BF4-2330-3A25053E1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Vilopotential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B07B24-BD44-0084-DB26-9B1B03339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34000" cy="4351338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En nervcell upprätthåller en viss laddningsskillnad genom aktiv transport av natriumjoner (Na</a:t>
            </a:r>
            <a:r>
              <a:rPr lang="sv-SE" baseline="30000" dirty="0">
                <a:solidFill>
                  <a:srgbClr val="FFFF00"/>
                </a:solidFill>
              </a:rPr>
              <a:t>+</a:t>
            </a:r>
            <a:r>
              <a:rPr lang="sv-SE" dirty="0">
                <a:solidFill>
                  <a:srgbClr val="FFFF00"/>
                </a:solidFill>
              </a:rPr>
              <a:t>) och kaliumjoner (K</a:t>
            </a:r>
            <a:r>
              <a:rPr lang="sv-SE" baseline="30000" dirty="0">
                <a:solidFill>
                  <a:srgbClr val="FFFF00"/>
                </a:solidFill>
              </a:rPr>
              <a:t>+</a:t>
            </a:r>
            <a:r>
              <a:rPr lang="sv-SE" dirty="0">
                <a:solidFill>
                  <a:srgbClr val="FFFF00"/>
                </a:solidFill>
              </a:rPr>
              <a:t>) </a:t>
            </a:r>
          </a:p>
          <a:p>
            <a:r>
              <a:rPr lang="sv-SE" dirty="0">
                <a:solidFill>
                  <a:srgbClr val="FFFF00"/>
                </a:solidFill>
              </a:rPr>
              <a:t>Na</a:t>
            </a:r>
            <a:r>
              <a:rPr lang="sv-SE" baseline="30000" dirty="0">
                <a:solidFill>
                  <a:srgbClr val="FFFF00"/>
                </a:solidFill>
              </a:rPr>
              <a:t>+</a:t>
            </a:r>
            <a:r>
              <a:rPr lang="sv-SE" dirty="0">
                <a:solidFill>
                  <a:srgbClr val="FFFF00"/>
                </a:solidFill>
              </a:rPr>
              <a:t> pumpas ut ur cellen medan K</a:t>
            </a:r>
            <a:r>
              <a:rPr lang="sv-SE" baseline="30000" dirty="0">
                <a:solidFill>
                  <a:srgbClr val="FFFF00"/>
                </a:solidFill>
              </a:rPr>
              <a:t>+</a:t>
            </a:r>
            <a:r>
              <a:rPr lang="sv-SE" dirty="0">
                <a:solidFill>
                  <a:srgbClr val="FFFF00"/>
                </a:solidFill>
              </a:rPr>
              <a:t> pumpas in i ett 3:2 förhållande</a:t>
            </a:r>
          </a:p>
          <a:p>
            <a:r>
              <a:rPr lang="sv-SE" dirty="0">
                <a:solidFill>
                  <a:srgbClr val="FFFF00"/>
                </a:solidFill>
              </a:rPr>
              <a:t>Leder till mer positiv laddning utanför cellen jämfört med inuti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Ca -70mV är </a:t>
            </a:r>
            <a:r>
              <a:rPr lang="sv-SE" i="1" dirty="0">
                <a:solidFill>
                  <a:srgbClr val="FFFF00"/>
                </a:solidFill>
              </a:rPr>
              <a:t>vilopotential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 descr="En bild som visar text, papper, rita, Pappersprodukt&#10;&#10;AI-genererat innehåll kan vara felaktigt.">
            <a:extLst>
              <a:ext uri="{FF2B5EF4-FFF2-40B4-BE49-F238E27FC236}">
                <a16:creationId xmlns:a16="http://schemas.microsoft.com/office/drawing/2014/main" id="{027A7515-B874-0946-0A93-2145C7D11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8" t="10000" r="26527" b="17778"/>
          <a:stretch>
            <a:fillRect/>
          </a:stretch>
        </p:blipFill>
        <p:spPr>
          <a:xfrm rot="5400000">
            <a:off x="6706742" y="989460"/>
            <a:ext cx="5007866" cy="57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65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Linjekonst, rita, skiss, skelett&#10;&#10;AI-genererat innehåll kan vara felaktigt.">
            <a:extLst>
              <a:ext uri="{FF2B5EF4-FFF2-40B4-BE49-F238E27FC236}">
                <a16:creationId xmlns:a16="http://schemas.microsoft.com/office/drawing/2014/main" id="{4BDDB989-3FFB-E381-31FE-811664523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01831" cy="6851486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61DC8FE2-BE7A-4D75-A087-175466B777DC}"/>
              </a:ext>
            </a:extLst>
          </p:cNvPr>
          <p:cNvSpPr txBox="1"/>
          <p:nvPr/>
        </p:nvSpPr>
        <p:spPr>
          <a:xfrm>
            <a:off x="8275320" y="861101"/>
            <a:ext cx="332841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Centrala Nervsystem (CNS)</a:t>
            </a:r>
            <a:endParaRPr lang="sv-S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Hjärna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Ryggmärg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84964E3-FC70-5500-0B13-7EDC5D6019F3}"/>
              </a:ext>
            </a:extLst>
          </p:cNvPr>
          <p:cNvSpPr txBox="1"/>
          <p:nvPr/>
        </p:nvSpPr>
        <p:spPr>
          <a:xfrm>
            <a:off x="8275320" y="4081322"/>
            <a:ext cx="332841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Perifera Nervsystem (PNS)</a:t>
            </a:r>
            <a:endParaRPr lang="sv-S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Sensoriska nerver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Motoriska nerver </a:t>
            </a:r>
          </a:p>
        </p:txBody>
      </p: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F920900C-A34F-2F49-7CCB-B6707E7E5EFB}"/>
              </a:ext>
            </a:extLst>
          </p:cNvPr>
          <p:cNvCxnSpPr/>
          <p:nvPr/>
        </p:nvCxnSpPr>
        <p:spPr>
          <a:xfrm flipV="1">
            <a:off x="9848088" y="2430761"/>
            <a:ext cx="0" cy="163831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C6A57F5D-3553-87A4-458A-56A3BFF782A7}"/>
              </a:ext>
            </a:extLst>
          </p:cNvPr>
          <p:cNvCxnSpPr>
            <a:cxnSpLocks/>
          </p:cNvCxnSpPr>
          <p:nvPr/>
        </p:nvCxnSpPr>
        <p:spPr>
          <a:xfrm>
            <a:off x="10122408" y="2430761"/>
            <a:ext cx="0" cy="165056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ruta 19">
            <a:extLst>
              <a:ext uri="{FF2B5EF4-FFF2-40B4-BE49-F238E27FC236}">
                <a16:creationId xmlns:a16="http://schemas.microsoft.com/office/drawing/2014/main" id="{5E6508B0-921B-60E0-C439-C730A8CDA4B2}"/>
              </a:ext>
            </a:extLst>
          </p:cNvPr>
          <p:cNvSpPr txBox="1"/>
          <p:nvPr/>
        </p:nvSpPr>
        <p:spPr>
          <a:xfrm>
            <a:off x="8275320" y="2834640"/>
            <a:ext cx="1298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Sensoriska (</a:t>
            </a:r>
            <a:r>
              <a:rPr lang="sv-SE" dirty="0" err="1"/>
              <a:t>afferenta</a:t>
            </a:r>
            <a:r>
              <a:rPr lang="sv-SE" dirty="0"/>
              <a:t>) nerver 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010A3334-B2AF-08BE-87B0-84229C29B062}"/>
              </a:ext>
            </a:extLst>
          </p:cNvPr>
          <p:cNvSpPr txBox="1"/>
          <p:nvPr/>
        </p:nvSpPr>
        <p:spPr>
          <a:xfrm>
            <a:off x="10495897" y="2834640"/>
            <a:ext cx="1298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Motoriska (</a:t>
            </a:r>
            <a:r>
              <a:rPr lang="sv-SE" dirty="0" err="1"/>
              <a:t>efferenta</a:t>
            </a:r>
            <a:r>
              <a:rPr lang="sv-SE" dirty="0"/>
              <a:t>) nerver </a:t>
            </a:r>
          </a:p>
        </p:txBody>
      </p:sp>
    </p:spTree>
    <p:extLst>
      <p:ext uri="{BB962C8B-B14F-4D97-AF65-F5344CB8AC3E}">
        <p14:creationId xmlns:p14="http://schemas.microsoft.com/office/powerpoint/2010/main" val="9800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970D12-7B1E-A60A-9010-A0D1115C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Aktionspotential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3643DE-A85D-9584-0474-55CB542CA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4335" cy="1184275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Signalämnen påverkar laddningsförhållandet på nervcellens membran via kanalproteiner </a:t>
            </a:r>
          </a:p>
        </p:txBody>
      </p:sp>
      <p:pic>
        <p:nvPicPr>
          <p:cNvPr id="5" name="Bildobjekt 4" descr="En bild som visar text, bok, handskrift, bläck&#10;&#10;AI-genererat innehåll kan vara felaktigt.">
            <a:extLst>
              <a:ext uri="{FF2B5EF4-FFF2-40B4-BE49-F238E27FC236}">
                <a16:creationId xmlns:a16="http://schemas.microsoft.com/office/drawing/2014/main" id="{E8FDAF71-2FA1-BA11-5911-4350A473B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6" t="6519" r="33412" b="9741"/>
          <a:stretch>
            <a:fillRect/>
          </a:stretch>
        </p:blipFill>
        <p:spPr>
          <a:xfrm rot="5400000">
            <a:off x="6774294" y="812021"/>
            <a:ext cx="3302000" cy="726843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A996FEF-C05F-9BF7-D87F-34231DA651F4}"/>
              </a:ext>
            </a:extLst>
          </p:cNvPr>
          <p:cNvSpPr txBox="1"/>
          <p:nvPr/>
        </p:nvSpPr>
        <p:spPr>
          <a:xfrm>
            <a:off x="814387" y="2676525"/>
            <a:ext cx="39528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Natriumkanaler öppnar </a:t>
            </a:r>
          </a:p>
          <a:p>
            <a:pPr marL="715963" lvl="1" indent="-258763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Na</a:t>
            </a:r>
            <a:r>
              <a:rPr lang="sv-SE" sz="2800" baseline="30000" dirty="0">
                <a:solidFill>
                  <a:srgbClr val="FFFF00"/>
                </a:solidFill>
              </a:rPr>
              <a:t>+</a:t>
            </a:r>
            <a:r>
              <a:rPr lang="sv-SE" sz="2800" dirty="0">
                <a:solidFill>
                  <a:srgbClr val="FFFF00"/>
                </a:solidFill>
              </a:rPr>
              <a:t> flödar in (</a:t>
            </a:r>
            <a:r>
              <a:rPr lang="sv-SE" sz="2800" dirty="0" err="1">
                <a:solidFill>
                  <a:srgbClr val="FFFF00"/>
                </a:solidFill>
              </a:rPr>
              <a:t>influx</a:t>
            </a:r>
            <a:r>
              <a:rPr lang="sv-SE" sz="2800" dirty="0">
                <a:solidFill>
                  <a:srgbClr val="FFFF00"/>
                </a:solidFill>
              </a:rPr>
              <a:t>) </a:t>
            </a:r>
          </a:p>
          <a:p>
            <a:pPr marL="715963" lvl="1" indent="-258763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Potentialskillnad blir ca +30mV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+30mV kallas </a:t>
            </a:r>
            <a:r>
              <a:rPr lang="sv-SE" sz="2800" i="1" dirty="0">
                <a:solidFill>
                  <a:srgbClr val="FFFF00"/>
                </a:solidFill>
              </a:rPr>
              <a:t>aktionspotential</a:t>
            </a:r>
            <a:endParaRPr lang="sv-SE" sz="2800" dirty="0">
              <a:solidFill>
                <a:srgbClr val="FFFF00"/>
              </a:solidFill>
            </a:endParaRPr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018189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D267F0-33B6-2B78-7DB8-F1F84DE61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Tillbaka till vilopotential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E09952-430A-3693-32C2-A2867EE5F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Natriumkanalerna hålls öppna endast ca en millisekund</a:t>
            </a:r>
          </a:p>
          <a:p>
            <a:r>
              <a:rPr lang="sv-SE" dirty="0">
                <a:solidFill>
                  <a:srgbClr val="FFFF00"/>
                </a:solidFill>
              </a:rPr>
              <a:t>När dessa stängs öppnas tillfälligt kaliumkanaler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K</a:t>
            </a:r>
            <a:r>
              <a:rPr lang="sv-SE" baseline="30000" dirty="0">
                <a:solidFill>
                  <a:srgbClr val="FFFF00"/>
                </a:solidFill>
              </a:rPr>
              <a:t>+</a:t>
            </a:r>
            <a:r>
              <a:rPr lang="sv-SE" dirty="0">
                <a:solidFill>
                  <a:srgbClr val="FFFF00"/>
                </a:solidFill>
              </a:rPr>
              <a:t> flödar ut (</a:t>
            </a:r>
            <a:r>
              <a:rPr lang="sv-SE" dirty="0" err="1">
                <a:solidFill>
                  <a:srgbClr val="FFFF00"/>
                </a:solidFill>
              </a:rPr>
              <a:t>efflux</a:t>
            </a:r>
            <a:r>
              <a:rPr lang="sv-SE" dirty="0">
                <a:solidFill>
                  <a:srgbClr val="FFFF00"/>
                </a:solidFill>
              </a:rPr>
              <a:t>)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Återställer potentialskillnad till ca -70mV </a:t>
            </a:r>
          </a:p>
          <a:p>
            <a:r>
              <a:rPr lang="sv-SE" dirty="0">
                <a:solidFill>
                  <a:srgbClr val="FFFF00"/>
                </a:solidFill>
              </a:rPr>
              <a:t>När kaliumkanaler stängs pumpas jonerna aktivt tillbaka till sina ursprungliga positioner </a:t>
            </a:r>
          </a:p>
          <a:p>
            <a:pPr lvl="1"/>
            <a:r>
              <a:rPr lang="sv-SE" i="1" dirty="0">
                <a:solidFill>
                  <a:srgbClr val="FFFF00"/>
                </a:solidFill>
              </a:rPr>
              <a:t>Refraktärperiod </a:t>
            </a:r>
            <a:r>
              <a:rPr lang="sv-SE" dirty="0">
                <a:solidFill>
                  <a:srgbClr val="FFFF00"/>
                </a:solidFill>
              </a:rPr>
              <a:t>är den tiden som tas för att återställa jonerna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Ingen ny aktionspotential kan ske under refraktärperioden </a:t>
            </a:r>
          </a:p>
          <a:p>
            <a:pPr lvl="2"/>
            <a:r>
              <a:rPr lang="sv-SE" dirty="0">
                <a:solidFill>
                  <a:srgbClr val="FFFF00"/>
                </a:solidFill>
              </a:rPr>
              <a:t>Membranet är okänslig för nya retningar </a:t>
            </a:r>
          </a:p>
        </p:txBody>
      </p:sp>
    </p:spTree>
    <p:extLst>
      <p:ext uri="{BB962C8B-B14F-4D97-AF65-F5344CB8AC3E}">
        <p14:creationId xmlns:p14="http://schemas.microsoft.com/office/powerpoint/2010/main" val="1806182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38B1A4-B779-4C95-0567-C680206CD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0017" cy="1325563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Aktionspotentialen sprids = nervimpuls ledning</a:t>
            </a:r>
          </a:p>
        </p:txBody>
      </p:sp>
      <p:pic>
        <p:nvPicPr>
          <p:cNvPr id="5" name="Platshållare för innehåll 4" descr="En bild som visar text, bok, handskrift, bläck&#10;&#10;AI-genererat innehåll kan vara felaktigt.">
            <a:extLst>
              <a:ext uri="{FF2B5EF4-FFF2-40B4-BE49-F238E27FC236}">
                <a16:creationId xmlns:a16="http://schemas.microsoft.com/office/drawing/2014/main" id="{0ACCF34F-C328-17DC-DEBA-D2EE3850B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9" t="6449" r="18879" b="9783"/>
          <a:stretch>
            <a:fillRect/>
          </a:stretch>
        </p:blipFill>
        <p:spPr>
          <a:xfrm rot="5400000">
            <a:off x="3384492" y="27943"/>
            <a:ext cx="5423014" cy="7971187"/>
          </a:xfrm>
        </p:spPr>
      </p:pic>
    </p:spTree>
    <p:extLst>
      <p:ext uri="{BB962C8B-B14F-4D97-AF65-F5344CB8AC3E}">
        <p14:creationId xmlns:p14="http://schemas.microsoft.com/office/powerpoint/2010/main" val="315103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3DBC0C-262D-1C30-F7AE-4FC345239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Myelinklädda axonen </a:t>
            </a:r>
          </a:p>
        </p:txBody>
      </p:sp>
      <p:pic>
        <p:nvPicPr>
          <p:cNvPr id="2050" name="Picture 2" descr="Node of Ranvier | Myelin sheath, Schwann cells, Neurotransmission |  Britannica">
            <a:extLst>
              <a:ext uri="{FF2B5EF4-FFF2-40B4-BE49-F238E27FC236}">
                <a16:creationId xmlns:a16="http://schemas.microsoft.com/office/drawing/2014/main" id="{A921E465-3B51-D9C3-2D27-E70E3E6D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17" y="1350184"/>
            <a:ext cx="8924365" cy="541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53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8D7BFF-73FB-BDCD-5C09-87FB44C7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Nervimpuls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730980A-69C7-87E9-AA92-DC772EC7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Det är inte bara kemiska signalämnen som utlöser nervimpulser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Värme eller fysisk beröring av nervceller kan alstra </a:t>
            </a:r>
            <a:r>
              <a:rPr lang="sv-SE" dirty="0" err="1">
                <a:solidFill>
                  <a:srgbClr val="FFFF00"/>
                </a:solidFill>
              </a:rPr>
              <a:t>aktionpotential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  <a:p>
            <a:r>
              <a:rPr lang="sv-SE" dirty="0">
                <a:solidFill>
                  <a:srgbClr val="FFFF00"/>
                </a:solidFill>
              </a:rPr>
              <a:t>Aktionspotential har alltid samma värde (+30mV)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Styrkan hos en impuls påverkas inte av hur starkt nervcellen retas </a:t>
            </a:r>
          </a:p>
          <a:p>
            <a:r>
              <a:rPr lang="sv-SE" dirty="0">
                <a:solidFill>
                  <a:srgbClr val="FFFF00"/>
                </a:solidFill>
              </a:rPr>
              <a:t>Graden av retning påverkar hur många impulser nervcellen sänder iväg per tidsenhet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En stark retning alstrar fler impulser under en viss tid än vad en svag retning gör 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23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BCF1A0-2162-8E16-F729-2EB5D5612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Synapsspalten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9BAA3B4-F508-00B4-0BEF-0F7104939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6026" cy="4351338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Elektriska impulser kan inte passera synapsspalter </a:t>
            </a:r>
          </a:p>
          <a:p>
            <a:r>
              <a:rPr lang="sv-SE" dirty="0">
                <a:solidFill>
                  <a:srgbClr val="FFFF00"/>
                </a:solidFill>
              </a:rPr>
              <a:t>Signalen skickas via signalsubstanser (transmittorsubstanser) </a:t>
            </a:r>
          </a:p>
          <a:p>
            <a:r>
              <a:rPr lang="sv-SE" dirty="0">
                <a:solidFill>
                  <a:srgbClr val="FFFF00"/>
                </a:solidFill>
              </a:rPr>
              <a:t>Transmittorsubstanser förvaras i små blåsor, </a:t>
            </a:r>
            <a:r>
              <a:rPr lang="sv-SE" i="1" dirty="0">
                <a:solidFill>
                  <a:srgbClr val="FFFF00"/>
                </a:solidFill>
              </a:rPr>
              <a:t>synapsblåsor</a:t>
            </a:r>
            <a:r>
              <a:rPr lang="sv-SE" dirty="0">
                <a:solidFill>
                  <a:srgbClr val="FFFF00"/>
                </a:solidFill>
              </a:rPr>
              <a:t> i nervändslut 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Bildobjekt 3" descr="En bild som visar text, papper, rita, bok&#10;&#10;AI-genererat innehåll kan vara felaktigt.">
            <a:extLst>
              <a:ext uri="{FF2B5EF4-FFF2-40B4-BE49-F238E27FC236}">
                <a16:creationId xmlns:a16="http://schemas.microsoft.com/office/drawing/2014/main" id="{160A111A-E321-40E0-0D73-5F4172D19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3" t="27842" r="18115" b="30805"/>
          <a:stretch>
            <a:fillRect/>
          </a:stretch>
        </p:blipFill>
        <p:spPr>
          <a:xfrm rot="5400000">
            <a:off x="7723938" y="878666"/>
            <a:ext cx="3835454" cy="51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53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0E147194-94DE-267A-050A-AC22F1C02408}"/>
              </a:ext>
            </a:extLst>
          </p:cNvPr>
          <p:cNvSpPr txBox="1"/>
          <p:nvPr/>
        </p:nvSpPr>
        <p:spPr>
          <a:xfrm>
            <a:off x="4811268" y="475488"/>
            <a:ext cx="2569464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Perifera Nervsystem (PNS)</a:t>
            </a:r>
          </a:p>
        </p:txBody>
      </p: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C9C5F19A-78D5-A6DF-4176-8EE70440040C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 flipH="1">
            <a:off x="1994916" y="1860483"/>
            <a:ext cx="4101084" cy="87662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BE1D63BD-BD7A-8FE7-5DE5-951B9537585D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6096000" y="1860483"/>
            <a:ext cx="4101084" cy="87662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C08778A4-D107-B4FB-E402-E675DC2FA8AC}"/>
              </a:ext>
            </a:extLst>
          </p:cNvPr>
          <p:cNvSpPr txBox="1"/>
          <p:nvPr/>
        </p:nvSpPr>
        <p:spPr>
          <a:xfrm>
            <a:off x="710184" y="2737104"/>
            <a:ext cx="2569464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Somatiska nervsystem </a:t>
            </a:r>
          </a:p>
          <a:p>
            <a:pPr algn="ctr"/>
            <a:r>
              <a:rPr lang="sv-SE" sz="2800" dirty="0"/>
              <a:t>(viljestyrt)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F093DD9-3483-3FA5-00E8-776EADF0051B}"/>
              </a:ext>
            </a:extLst>
          </p:cNvPr>
          <p:cNvSpPr txBox="1"/>
          <p:nvPr/>
        </p:nvSpPr>
        <p:spPr>
          <a:xfrm>
            <a:off x="8912352" y="2737104"/>
            <a:ext cx="2569464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Autonoma nervsystem</a:t>
            </a:r>
          </a:p>
          <a:p>
            <a:pPr algn="ctr"/>
            <a:r>
              <a:rPr lang="sv-SE" sz="2800" dirty="0"/>
              <a:t>(Självstyrt)</a:t>
            </a:r>
          </a:p>
        </p:txBody>
      </p: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CE967908-D618-354D-169C-4B0097D5771F}"/>
              </a:ext>
            </a:extLst>
          </p:cNvPr>
          <p:cNvCxnSpPr>
            <a:cxnSpLocks/>
            <a:stCxn id="10" idx="2"/>
            <a:endCxn id="19" idx="0"/>
          </p:cNvCxnSpPr>
          <p:nvPr/>
        </p:nvCxnSpPr>
        <p:spPr>
          <a:xfrm flipH="1">
            <a:off x="5841302" y="4122099"/>
            <a:ext cx="4355782" cy="77784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55AD02BB-A779-7AE1-5A44-35F79EE0FE81}"/>
              </a:ext>
            </a:extLst>
          </p:cNvPr>
          <p:cNvCxnSpPr>
            <a:cxnSpLocks/>
            <a:stCxn id="10" idx="2"/>
            <a:endCxn id="20" idx="0"/>
          </p:cNvCxnSpPr>
          <p:nvPr/>
        </p:nvCxnSpPr>
        <p:spPr>
          <a:xfrm flipH="1">
            <a:off x="9118473" y="4122099"/>
            <a:ext cx="1078611" cy="77784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ruta 18">
            <a:extLst>
              <a:ext uri="{FF2B5EF4-FFF2-40B4-BE49-F238E27FC236}">
                <a16:creationId xmlns:a16="http://schemas.microsoft.com/office/drawing/2014/main" id="{3D935F84-659E-449C-52B7-C094C6F0C93A}"/>
              </a:ext>
            </a:extLst>
          </p:cNvPr>
          <p:cNvSpPr txBox="1"/>
          <p:nvPr/>
        </p:nvSpPr>
        <p:spPr>
          <a:xfrm>
            <a:off x="4556570" y="4899940"/>
            <a:ext cx="256946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Sympatiska nervsystemet 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E939593-1D9F-7558-5420-2C8FEAF527B6}"/>
              </a:ext>
            </a:extLst>
          </p:cNvPr>
          <p:cNvSpPr txBox="1"/>
          <p:nvPr/>
        </p:nvSpPr>
        <p:spPr>
          <a:xfrm>
            <a:off x="7703058" y="4899940"/>
            <a:ext cx="283083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Parasympatiska nervsystemet</a:t>
            </a:r>
          </a:p>
        </p:txBody>
      </p:sp>
    </p:spTree>
    <p:extLst>
      <p:ext uri="{BB962C8B-B14F-4D97-AF65-F5344CB8AC3E}">
        <p14:creationId xmlns:p14="http://schemas.microsoft.com/office/powerpoint/2010/main" val="1851813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175602-931B-A0E3-1B16-FED02489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Perifera Nervsystemet (PNS)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A68962-07AA-D1DB-4614-41DB40F35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Nervceller tillåter kommunikation mellan celler via elektriska impulser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Snabbare en hormonsystemet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Kommunikation kan riktas mot enskilda celler </a:t>
            </a:r>
          </a:p>
          <a:p>
            <a:r>
              <a:rPr lang="sv-SE" i="1" dirty="0">
                <a:solidFill>
                  <a:srgbClr val="FFFF00"/>
                </a:solidFill>
              </a:rPr>
              <a:t>Sensoriska nerver</a:t>
            </a:r>
            <a:r>
              <a:rPr lang="sv-SE" dirty="0">
                <a:solidFill>
                  <a:srgbClr val="FFFF00"/>
                </a:solidFill>
              </a:rPr>
              <a:t> leder impulser från sinnesorganen till det centrala nervsystemet (CNS) </a:t>
            </a:r>
          </a:p>
          <a:p>
            <a:r>
              <a:rPr lang="sv-SE" dirty="0">
                <a:solidFill>
                  <a:srgbClr val="FFFF00"/>
                </a:solidFill>
              </a:rPr>
              <a:t>CNS tolkar signaler och sänder ut kommandon till muskler och körtlar </a:t>
            </a:r>
          </a:p>
          <a:p>
            <a:r>
              <a:rPr lang="sv-SE" i="1" dirty="0">
                <a:solidFill>
                  <a:srgbClr val="FFFF00"/>
                </a:solidFill>
              </a:rPr>
              <a:t>Motoriska nervceller</a:t>
            </a:r>
            <a:r>
              <a:rPr lang="sv-SE" dirty="0">
                <a:solidFill>
                  <a:srgbClr val="FFFF00"/>
                </a:solidFill>
              </a:rPr>
              <a:t> leder impulser från CNS till målceller </a:t>
            </a:r>
            <a:endParaRPr lang="sv-SE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9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A940A4-12F0-F78B-C11A-2FBC56EF3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1284" y="233045"/>
            <a:ext cx="3368040" cy="1325563"/>
          </a:xfrm>
        </p:spPr>
        <p:txBody>
          <a:bodyPr/>
          <a:lstStyle/>
          <a:p>
            <a:pPr algn="ctr"/>
            <a:r>
              <a:rPr lang="sv-SE" dirty="0">
                <a:solidFill>
                  <a:srgbClr val="FFFF00"/>
                </a:solidFill>
              </a:rPr>
              <a:t>Nervceller </a:t>
            </a:r>
          </a:p>
        </p:txBody>
      </p:sp>
      <p:pic>
        <p:nvPicPr>
          <p:cNvPr id="5" name="Platshållare för innehåll 4" descr="En bild som visar text, bok, bläck, papper&#10;&#10;AI-genererat innehåll kan vara felaktigt.">
            <a:extLst>
              <a:ext uri="{FF2B5EF4-FFF2-40B4-BE49-F238E27FC236}">
                <a16:creationId xmlns:a16="http://schemas.microsoft.com/office/drawing/2014/main" id="{2757802C-BF02-8C16-8825-C75D36754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8520" r="23225" b="45947"/>
          <a:stretch>
            <a:fillRect/>
          </a:stretch>
        </p:blipFill>
        <p:spPr>
          <a:xfrm rot="5400000">
            <a:off x="-1456319" y="1949079"/>
            <a:ext cx="6858001" cy="2970004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4F075DD-AC54-A49D-897C-4243846B339F}"/>
              </a:ext>
            </a:extLst>
          </p:cNvPr>
          <p:cNvSpPr txBox="1"/>
          <p:nvPr/>
        </p:nvSpPr>
        <p:spPr>
          <a:xfrm>
            <a:off x="3746288" y="1558608"/>
            <a:ext cx="79580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Cellkropp – cellen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Dendriter – mottagande utskott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Axon – utskott som leder elektriska impulser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Myelinskida – isolator som påskyndar impulser gjort av </a:t>
            </a:r>
            <a:r>
              <a:rPr lang="sv-SE" sz="2800" i="1" dirty="0" err="1">
                <a:solidFill>
                  <a:srgbClr val="FFFF00"/>
                </a:solidFill>
              </a:rPr>
              <a:t>glialceller</a:t>
            </a:r>
            <a:r>
              <a:rPr lang="sv-SE" sz="2800" dirty="0">
                <a:solidFill>
                  <a:srgbClr val="FFFF00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Nod – där axon inte är myeliniserad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FF00"/>
                </a:solidFill>
              </a:rPr>
              <a:t>Nervändslut – frisläppning av signalämnen </a:t>
            </a:r>
          </a:p>
        </p:txBody>
      </p:sp>
    </p:spTree>
    <p:extLst>
      <p:ext uri="{BB962C8B-B14F-4D97-AF65-F5344CB8AC3E}">
        <p14:creationId xmlns:p14="http://schemas.microsoft.com/office/powerpoint/2010/main" val="135638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1B4097-4910-C4F9-2FA1-93C3488A2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Synaps</a:t>
            </a:r>
            <a:r>
              <a:rPr lang="sv-SE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6C5152-191B-4FE0-41F4-FBABBA8FC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944361" cy="4351338"/>
          </a:xfrm>
        </p:spPr>
        <p:txBody>
          <a:bodyPr/>
          <a:lstStyle/>
          <a:p>
            <a:r>
              <a:rPr lang="sv-SE" sz="2800" dirty="0">
                <a:solidFill>
                  <a:srgbClr val="FFFF00"/>
                </a:solidFill>
              </a:rPr>
              <a:t>Nervändslut </a:t>
            </a:r>
          </a:p>
          <a:p>
            <a:r>
              <a:rPr lang="sv-SE" dirty="0">
                <a:solidFill>
                  <a:srgbClr val="FFFF00"/>
                </a:solidFill>
              </a:rPr>
              <a:t>Synapsblåsa – innehåller signalämnen</a:t>
            </a:r>
          </a:p>
          <a:p>
            <a:r>
              <a:rPr lang="sv-SE" sz="2800" dirty="0">
                <a:solidFill>
                  <a:srgbClr val="FFFF00"/>
                </a:solidFill>
              </a:rPr>
              <a:t>Synapsspalt – vätskefylld mellanrum </a:t>
            </a:r>
          </a:p>
        </p:txBody>
      </p:sp>
      <p:pic>
        <p:nvPicPr>
          <p:cNvPr id="5" name="Bildobjekt 4" descr="En bild som visar text, papper, rita, bok&#10;&#10;AI-genererat innehåll kan vara felaktigt.">
            <a:extLst>
              <a:ext uri="{FF2B5EF4-FFF2-40B4-BE49-F238E27FC236}">
                <a16:creationId xmlns:a16="http://schemas.microsoft.com/office/drawing/2014/main" id="{228CF4EF-D52E-5E32-816E-7F131D20E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t="27842" r="18115" b="30805"/>
          <a:stretch>
            <a:fillRect/>
          </a:stretch>
        </p:blipFill>
        <p:spPr>
          <a:xfrm rot="5400000">
            <a:off x="6200627" y="1981652"/>
            <a:ext cx="6858000" cy="289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3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848B15-8FF8-1208-358B-CCDAB4D84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Nerv</a:t>
            </a:r>
            <a:r>
              <a:rPr lang="sv-SE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A57954B-9993-02DD-7E6A-F7D3CB05D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En nerv innehåller många parallella nervceller </a:t>
            </a:r>
          </a:p>
        </p:txBody>
      </p:sp>
      <p:pic>
        <p:nvPicPr>
          <p:cNvPr id="5" name="Bildobjekt 4" descr="En bild som visar text, bok, meny, Tryck&#10;&#10;AI-genererat innehåll kan vara felaktigt.">
            <a:extLst>
              <a:ext uri="{FF2B5EF4-FFF2-40B4-BE49-F238E27FC236}">
                <a16:creationId xmlns:a16="http://schemas.microsoft.com/office/drawing/2014/main" id="{31D490FB-7CA4-02B3-0000-59216B31A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0" t="15720" r="22363" b="40849"/>
          <a:stretch>
            <a:fillRect/>
          </a:stretch>
        </p:blipFill>
        <p:spPr>
          <a:xfrm rot="5400000">
            <a:off x="5772436" y="198261"/>
            <a:ext cx="5706319" cy="646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15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E06E20-B4C7-9B60-63E5-91F94B9A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6951794-D212-9D61-E6B9-BEE9CFF3C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5" t="5230" r="35388" b="7589"/>
          <a:stretch>
            <a:fillRect/>
          </a:stretch>
        </p:blipFill>
        <p:spPr>
          <a:xfrm rot="5400000">
            <a:off x="3506277" y="-2667000"/>
            <a:ext cx="517944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74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45A28-FE7D-0687-9F30-2A66EC230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12F0C2-4CC9-5B62-5E46-690F070C5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62A8DBE-AC9E-1A8F-A6D7-51360EFC7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5" t="5230" r="35388" b="7589"/>
          <a:stretch>
            <a:fillRect/>
          </a:stretch>
        </p:blipFill>
        <p:spPr>
          <a:xfrm rot="5400000">
            <a:off x="3506277" y="-2667000"/>
            <a:ext cx="517944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11386"/>
      </p:ext>
    </p:extLst>
  </p:cSld>
  <p:clrMapOvr>
    <a:masterClrMapping/>
  </p:clrMapOvr>
</p:sld>
</file>

<file path=ppt/theme/theme1.xml><?xml version="1.0" encoding="utf-8"?>
<a:theme xmlns:a="http://schemas.openxmlformats.org/drawingml/2006/main" name="Blå Tema">
  <a:themeElements>
    <a:clrScheme name="Blå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å Tema" id="{2B6EF6C9-02EA-4248-B28D-7B4747D9E8F1}" vid="{93425966-42B3-43CD-BC73-9B4225B3538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Blå Tema</Template>
  <TotalTime>5173</TotalTime>
  <Words>985</Words>
  <Application>Microsoft Office PowerPoint</Application>
  <PresentationFormat>Bredbild</PresentationFormat>
  <Paragraphs>176</Paragraphs>
  <Slides>25</Slides>
  <Notes>11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Blå Tema</vt:lpstr>
      <vt:lpstr>Naturkunskap 2</vt:lpstr>
      <vt:lpstr>PowerPoint-presentation</vt:lpstr>
      <vt:lpstr>PowerPoint-presentation</vt:lpstr>
      <vt:lpstr>Perifera Nervsystemet (PNS)</vt:lpstr>
      <vt:lpstr>Nervceller </vt:lpstr>
      <vt:lpstr>Synaps </vt:lpstr>
      <vt:lpstr>Nerv </vt:lpstr>
      <vt:lpstr>PowerPoint-presentation</vt:lpstr>
      <vt:lpstr>PowerPoint-presentation</vt:lpstr>
      <vt:lpstr>PowerPoint-presentation</vt:lpstr>
      <vt:lpstr>PowerPoint-presentation</vt:lpstr>
      <vt:lpstr>Ryggmärgen  </vt:lpstr>
      <vt:lpstr>Nervimpulser</vt:lpstr>
      <vt:lpstr>Nervimpulser </vt:lpstr>
      <vt:lpstr>PowerPoint-presentation</vt:lpstr>
      <vt:lpstr>Elektriska impulser </vt:lpstr>
      <vt:lpstr>PowerPoint-presentation</vt:lpstr>
      <vt:lpstr>PowerPoint-presentation</vt:lpstr>
      <vt:lpstr>Vilopotential </vt:lpstr>
      <vt:lpstr>Aktionspotential </vt:lpstr>
      <vt:lpstr>Tillbaka till vilopotential</vt:lpstr>
      <vt:lpstr>Aktionspotentialen sprids = nervimpuls ledning</vt:lpstr>
      <vt:lpstr>Myelinklädda axonen </vt:lpstr>
      <vt:lpstr>Nervimpuls</vt:lpstr>
      <vt:lpstr>Synapsspalten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Fares Makki</dc:creator>
  <cp:lastModifiedBy>Fares Makki</cp:lastModifiedBy>
  <cp:revision>2</cp:revision>
  <dcterms:created xsi:type="dcterms:W3CDTF">2026-02-12T05:09:33Z</dcterms:created>
  <dcterms:modified xsi:type="dcterms:W3CDTF">2026-04-29T04:54:56Z</dcterms:modified>
</cp:coreProperties>
</file>